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55" r:id="rId4"/>
    <p:sldMasterId id="2147483756" r:id="rId5"/>
    <p:sldMasterId id="21474837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116">
          <p15:clr>
            <a:srgbClr val="9AA0A6"/>
          </p15:clr>
        </p15:guide>
        <p15:guide id="2" orient="horz" pos="792">
          <p15:clr>
            <a:srgbClr val="9AA0A6"/>
          </p15:clr>
        </p15:guide>
        <p15:guide id="3" orient="horz" pos="1393">
          <p15:clr>
            <a:srgbClr val="9AA0A6"/>
          </p15:clr>
        </p15:guide>
        <p15:guide id="4" pos="96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16"/>
        <p:guide pos="792" orient="horz"/>
        <p:guide pos="1393" orient="horz"/>
        <p:guide pos="96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718fed47c6_1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5" name="Google Shape;1865;g718fed47c6_1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7" name="Shape 1927"/>
        <p:cNvGrpSpPr/>
        <p:nvPr/>
      </p:nvGrpSpPr>
      <p:grpSpPr>
        <a:xfrm>
          <a:off x="0" y="0"/>
          <a:ext cx="0" cy="0"/>
          <a:chOff x="0" y="0"/>
          <a:chExt cx="0" cy="0"/>
        </a:xfrm>
      </p:grpSpPr>
      <p:sp>
        <p:nvSpPr>
          <p:cNvPr id="1928" name="Google Shape;1928;g7762db0f7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9" name="Google Shape;1929;g7762db0f7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3" name="Shape 1933"/>
        <p:cNvGrpSpPr/>
        <p:nvPr/>
      </p:nvGrpSpPr>
      <p:grpSpPr>
        <a:xfrm>
          <a:off x="0" y="0"/>
          <a:ext cx="0" cy="0"/>
          <a:chOff x="0" y="0"/>
          <a:chExt cx="0" cy="0"/>
        </a:xfrm>
      </p:grpSpPr>
      <p:sp>
        <p:nvSpPr>
          <p:cNvPr id="1934" name="Google Shape;1934;g7762db0f79_0_1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5" name="Google Shape;1935;g7762db0f79_0_1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7762db0f79_1_18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0" name="Google Shape;1950;g7762db0f79_1_1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g838c261fe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6" name="Google Shape;1956;g838c261fe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9" name="Shape 1959"/>
        <p:cNvGrpSpPr/>
        <p:nvPr/>
      </p:nvGrpSpPr>
      <p:grpSpPr>
        <a:xfrm>
          <a:off x="0" y="0"/>
          <a:ext cx="0" cy="0"/>
          <a:chOff x="0" y="0"/>
          <a:chExt cx="0" cy="0"/>
        </a:xfrm>
      </p:grpSpPr>
      <p:sp>
        <p:nvSpPr>
          <p:cNvPr id="1960" name="Google Shape;1960;g7762db0f79_0_19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1" name="Google Shape;1961;g7762db0f79_0_1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7" name="Shape 1977"/>
        <p:cNvGrpSpPr/>
        <p:nvPr/>
      </p:nvGrpSpPr>
      <p:grpSpPr>
        <a:xfrm>
          <a:off x="0" y="0"/>
          <a:ext cx="0" cy="0"/>
          <a:chOff x="0" y="0"/>
          <a:chExt cx="0" cy="0"/>
        </a:xfrm>
      </p:grpSpPr>
      <p:sp>
        <p:nvSpPr>
          <p:cNvPr id="1978" name="Google Shape;1978;g7762db0f79_1_24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9" name="Google Shape;1979;g7762db0f79_1_24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2" name="Shape 1982"/>
        <p:cNvGrpSpPr/>
        <p:nvPr/>
      </p:nvGrpSpPr>
      <p:grpSpPr>
        <a:xfrm>
          <a:off x="0" y="0"/>
          <a:ext cx="0" cy="0"/>
          <a:chOff x="0" y="0"/>
          <a:chExt cx="0" cy="0"/>
        </a:xfrm>
      </p:grpSpPr>
      <p:sp>
        <p:nvSpPr>
          <p:cNvPr id="1983" name="Google Shape;1983;g7762db0f79_0_2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7762db0f79_0_2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7" name="Shape 1987"/>
        <p:cNvGrpSpPr/>
        <p:nvPr/>
      </p:nvGrpSpPr>
      <p:grpSpPr>
        <a:xfrm>
          <a:off x="0" y="0"/>
          <a:ext cx="0" cy="0"/>
          <a:chOff x="0" y="0"/>
          <a:chExt cx="0" cy="0"/>
        </a:xfrm>
      </p:grpSpPr>
      <p:sp>
        <p:nvSpPr>
          <p:cNvPr id="1988" name="Google Shape;1988;g7762db0f79_0_19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9" name="Google Shape;1989;g7762db0f79_0_19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2" name="Shape 1992"/>
        <p:cNvGrpSpPr/>
        <p:nvPr/>
      </p:nvGrpSpPr>
      <p:grpSpPr>
        <a:xfrm>
          <a:off x="0" y="0"/>
          <a:ext cx="0" cy="0"/>
          <a:chOff x="0" y="0"/>
          <a:chExt cx="0" cy="0"/>
        </a:xfrm>
      </p:grpSpPr>
      <p:sp>
        <p:nvSpPr>
          <p:cNvPr id="1993" name="Google Shape;1993;g7762db0f79_0_1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4" name="Google Shape;1994;g7762db0f79_0_1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g7762db0f79_0_3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0" name="Google Shape;2000;g7762db0f79_0_3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Only model the sign in method your school will be using.</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Email/Google: Slides 20-22</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Clever: Slides 23-24</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Class Code 1:1 Devices: Slides 25-27</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Class Code Shared Devices: Slide 25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5" name="Shape 1875"/>
        <p:cNvGrpSpPr/>
        <p:nvPr/>
      </p:nvGrpSpPr>
      <p:grpSpPr>
        <a:xfrm>
          <a:off x="0" y="0"/>
          <a:ext cx="0" cy="0"/>
          <a:chOff x="0" y="0"/>
          <a:chExt cx="0" cy="0"/>
        </a:xfrm>
      </p:grpSpPr>
      <p:sp>
        <p:nvSpPr>
          <p:cNvPr id="1876" name="Google Shape;1876;g7762db0f7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7" name="Google Shape;1877;g7762db0f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3" name="Shape 2003"/>
        <p:cNvGrpSpPr/>
        <p:nvPr/>
      </p:nvGrpSpPr>
      <p:grpSpPr>
        <a:xfrm>
          <a:off x="0" y="0"/>
          <a:ext cx="0" cy="0"/>
          <a:chOff x="0" y="0"/>
          <a:chExt cx="0" cy="0"/>
        </a:xfrm>
      </p:grpSpPr>
      <p:sp>
        <p:nvSpPr>
          <p:cNvPr id="2004" name="Google Shape;2004;g7762db0f79_0_3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5" name="Google Shape;2005;g7762db0f79_0_3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9" name="Shape 2009"/>
        <p:cNvGrpSpPr/>
        <p:nvPr/>
      </p:nvGrpSpPr>
      <p:grpSpPr>
        <a:xfrm>
          <a:off x="0" y="0"/>
          <a:ext cx="0" cy="0"/>
          <a:chOff x="0" y="0"/>
          <a:chExt cx="0" cy="0"/>
        </a:xfrm>
      </p:grpSpPr>
      <p:sp>
        <p:nvSpPr>
          <p:cNvPr id="2010" name="Google Shape;2010;g7762db0f79_0_4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1" name="Google Shape;2011;g7762db0f79_0_4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sign in modes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g7762db0f79_0_44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9" name="Google Shape;2019;g7762db0f79_0_44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Email/Google sign in</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6" name="Shape 2026"/>
        <p:cNvGrpSpPr/>
        <p:nvPr/>
      </p:nvGrpSpPr>
      <p:grpSpPr>
        <a:xfrm>
          <a:off x="0" y="0"/>
          <a:ext cx="0" cy="0"/>
          <a:chOff x="0" y="0"/>
          <a:chExt cx="0" cy="0"/>
        </a:xfrm>
      </p:grpSpPr>
      <p:sp>
        <p:nvSpPr>
          <p:cNvPr id="2027" name="Google Shape;2027;g7762db0f79_0_4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8" name="Google Shape;2028;g7762db0f79_0_4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Email/Google sign in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5" name="Shape 2035"/>
        <p:cNvGrpSpPr/>
        <p:nvPr/>
      </p:nvGrpSpPr>
      <p:grpSpPr>
        <a:xfrm>
          <a:off x="0" y="0"/>
          <a:ext cx="0" cy="0"/>
          <a:chOff x="0" y="0"/>
          <a:chExt cx="0" cy="0"/>
        </a:xfrm>
      </p:grpSpPr>
      <p:sp>
        <p:nvSpPr>
          <p:cNvPr id="2036" name="Google Shape;2036;g7762db0f79_0_4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7" name="Google Shape;2037;g7762db0f79_0_4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Email/Google sign in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4" name="Shape 2044"/>
        <p:cNvGrpSpPr/>
        <p:nvPr/>
      </p:nvGrpSpPr>
      <p:grpSpPr>
        <a:xfrm>
          <a:off x="0" y="0"/>
          <a:ext cx="0" cy="0"/>
          <a:chOff x="0" y="0"/>
          <a:chExt cx="0" cy="0"/>
        </a:xfrm>
      </p:grpSpPr>
      <p:sp>
        <p:nvSpPr>
          <p:cNvPr id="2045" name="Google Shape;2045;g7762db0f79_0_4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6" name="Google Shape;2046;g7762db0f79_0_4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Clever sign in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3" name="Shape 2053"/>
        <p:cNvGrpSpPr/>
        <p:nvPr/>
      </p:nvGrpSpPr>
      <p:grpSpPr>
        <a:xfrm>
          <a:off x="0" y="0"/>
          <a:ext cx="0" cy="0"/>
          <a:chOff x="0" y="0"/>
          <a:chExt cx="0" cy="0"/>
        </a:xfrm>
      </p:grpSpPr>
      <p:sp>
        <p:nvSpPr>
          <p:cNvPr id="2054" name="Google Shape;2054;g7762db0f7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5" name="Google Shape;2055;g7762db0f7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Clever sign in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2" name="Shape 2062"/>
        <p:cNvGrpSpPr/>
        <p:nvPr/>
      </p:nvGrpSpPr>
      <p:grpSpPr>
        <a:xfrm>
          <a:off x="0" y="0"/>
          <a:ext cx="0" cy="0"/>
          <a:chOff x="0" y="0"/>
          <a:chExt cx="0" cy="0"/>
        </a:xfrm>
      </p:grpSpPr>
      <p:sp>
        <p:nvSpPr>
          <p:cNvPr id="2063" name="Google Shape;2063;g7762db0f79_0_44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4" name="Google Shape;2064;g7762db0f79_0_4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 code: Shared devices only show this step. </a:t>
            </a:r>
            <a:endParaRPr/>
          </a:p>
          <a:p>
            <a:pPr indent="0" lvl="0" marL="0" rtl="0" algn="l">
              <a:spcBef>
                <a:spcPts val="0"/>
              </a:spcBef>
              <a:spcAft>
                <a:spcPts val="0"/>
              </a:spcAft>
              <a:buNone/>
            </a:pPr>
            <a:r>
              <a:rPr lang="en">
                <a:solidFill>
                  <a:schemeClr val="dk1"/>
                </a:solidFill>
              </a:rPr>
              <a:t>Note: If you have shared devices, your students will choose their names when they post.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1" name="Shape 2071"/>
        <p:cNvGrpSpPr/>
        <p:nvPr/>
      </p:nvGrpSpPr>
      <p:grpSpPr>
        <a:xfrm>
          <a:off x="0" y="0"/>
          <a:ext cx="0" cy="0"/>
          <a:chOff x="0" y="0"/>
          <a:chExt cx="0" cy="0"/>
        </a:xfrm>
      </p:grpSpPr>
      <p:sp>
        <p:nvSpPr>
          <p:cNvPr id="2072" name="Google Shape;2072;g7762db0f79_0_4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3" name="Google Shape;2073;g7762db0f79_0_4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 Code 1:1 Devices sign in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0" name="Shape 2080"/>
        <p:cNvGrpSpPr/>
        <p:nvPr/>
      </p:nvGrpSpPr>
      <p:grpSpPr>
        <a:xfrm>
          <a:off x="0" y="0"/>
          <a:ext cx="0" cy="0"/>
          <a:chOff x="0" y="0"/>
          <a:chExt cx="0" cy="0"/>
        </a:xfrm>
      </p:grpSpPr>
      <p:sp>
        <p:nvSpPr>
          <p:cNvPr id="2081" name="Google Shape;2081;g7762db0f79_0_4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2" name="Google Shape;2082;g7762db0f79_0_4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Class Code 1:1 Devices sign in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84cd7ae60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3" name="Google Shape;1883;g84cd7ae60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9" name="Shape 2089"/>
        <p:cNvGrpSpPr/>
        <p:nvPr/>
      </p:nvGrpSpPr>
      <p:grpSpPr>
        <a:xfrm>
          <a:off x="0" y="0"/>
          <a:ext cx="0" cy="0"/>
          <a:chOff x="0" y="0"/>
          <a:chExt cx="0" cy="0"/>
        </a:xfrm>
      </p:grpSpPr>
      <p:sp>
        <p:nvSpPr>
          <p:cNvPr id="2090" name="Google Shape;2090;g7762db0f79_0_4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1" name="Google Shape;2091;g7762db0f79_0_4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7762db0f79_0_3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g7762db0f79_0_3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3" name="Shape 2103"/>
        <p:cNvGrpSpPr/>
        <p:nvPr/>
      </p:nvGrpSpPr>
      <p:grpSpPr>
        <a:xfrm>
          <a:off x="0" y="0"/>
          <a:ext cx="0" cy="0"/>
          <a:chOff x="0" y="0"/>
          <a:chExt cx="0" cy="0"/>
        </a:xfrm>
      </p:grpSpPr>
      <p:sp>
        <p:nvSpPr>
          <p:cNvPr id="2104" name="Google Shape;2104;g7762db0f79_0_4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5" name="Google Shape;2105;g7762db0f79_0_4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Modify the activity based on age: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Slide 34 for PreK-2 teachers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Slide 35-36 for 3+ teachers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g7762db0f79_0_4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0" name="Google Shape;2110;g7762db0f79_0_4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4" name="Shape 2114"/>
        <p:cNvGrpSpPr/>
        <p:nvPr/>
      </p:nvGrpSpPr>
      <p:grpSpPr>
        <a:xfrm>
          <a:off x="0" y="0"/>
          <a:ext cx="0" cy="0"/>
          <a:chOff x="0" y="0"/>
          <a:chExt cx="0" cy="0"/>
        </a:xfrm>
      </p:grpSpPr>
      <p:sp>
        <p:nvSpPr>
          <p:cNvPr id="2115" name="Google Shape;2115;g84cd7ae60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6" name="Google Shape;2116;g84cd7ae60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7762db0f79_0_5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4" name="Google Shape;2124;g7762db0f79_0_5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g7762db0f79_0_57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2" name="Google Shape;2132;g7762db0f79_0_5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8" name="Shape 2138"/>
        <p:cNvGrpSpPr/>
        <p:nvPr/>
      </p:nvGrpSpPr>
      <p:grpSpPr>
        <a:xfrm>
          <a:off x="0" y="0"/>
          <a:ext cx="0" cy="0"/>
          <a:chOff x="0" y="0"/>
          <a:chExt cx="0" cy="0"/>
        </a:xfrm>
      </p:grpSpPr>
      <p:sp>
        <p:nvSpPr>
          <p:cNvPr id="2139" name="Google Shape;2139;g7762db0f79_0_5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0" name="Google Shape;2140;g7762db0f79_0_5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7" name="Shape 2147"/>
        <p:cNvGrpSpPr/>
        <p:nvPr/>
      </p:nvGrpSpPr>
      <p:grpSpPr>
        <a:xfrm>
          <a:off x="0" y="0"/>
          <a:ext cx="0" cy="0"/>
          <a:chOff x="0" y="0"/>
          <a:chExt cx="0" cy="0"/>
        </a:xfrm>
      </p:grpSpPr>
      <p:sp>
        <p:nvSpPr>
          <p:cNvPr id="2148" name="Google Shape;2148;g7762db0f79_0_5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9" name="Google Shape;2149;g7762db0f79_0_5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5" name="Shape 2155"/>
        <p:cNvGrpSpPr/>
        <p:nvPr/>
      </p:nvGrpSpPr>
      <p:grpSpPr>
        <a:xfrm>
          <a:off x="0" y="0"/>
          <a:ext cx="0" cy="0"/>
          <a:chOff x="0" y="0"/>
          <a:chExt cx="0" cy="0"/>
        </a:xfrm>
      </p:grpSpPr>
      <p:sp>
        <p:nvSpPr>
          <p:cNvPr id="2156" name="Google Shape;2156;g7762db0f79_0_58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7" name="Google Shape;2157;g7762db0f79_0_5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7762db0f79_1_7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8" name="Google Shape;1888;g7762db0f79_1_7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0" name="Shape 2160"/>
        <p:cNvGrpSpPr/>
        <p:nvPr/>
      </p:nvGrpSpPr>
      <p:grpSpPr>
        <a:xfrm>
          <a:off x="0" y="0"/>
          <a:ext cx="0" cy="0"/>
          <a:chOff x="0" y="0"/>
          <a:chExt cx="0" cy="0"/>
        </a:xfrm>
      </p:grpSpPr>
      <p:sp>
        <p:nvSpPr>
          <p:cNvPr id="2161" name="Google Shape;2161;g7762db0f79_0_5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2" name="Google Shape;2162;g7762db0f79_0_5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7" name="Shape 2177"/>
        <p:cNvGrpSpPr/>
        <p:nvPr/>
      </p:nvGrpSpPr>
      <p:grpSpPr>
        <a:xfrm>
          <a:off x="0" y="0"/>
          <a:ext cx="0" cy="0"/>
          <a:chOff x="0" y="0"/>
          <a:chExt cx="0" cy="0"/>
        </a:xfrm>
      </p:grpSpPr>
      <p:sp>
        <p:nvSpPr>
          <p:cNvPr id="2178" name="Google Shape;2178;g7762db0f79_0_5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9" name="Google Shape;2179;g7762db0f79_0_5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2" name="Shape 2182"/>
        <p:cNvGrpSpPr/>
        <p:nvPr/>
      </p:nvGrpSpPr>
      <p:grpSpPr>
        <a:xfrm>
          <a:off x="0" y="0"/>
          <a:ext cx="0" cy="0"/>
          <a:chOff x="0" y="0"/>
          <a:chExt cx="0" cy="0"/>
        </a:xfrm>
      </p:grpSpPr>
      <p:sp>
        <p:nvSpPr>
          <p:cNvPr id="2183" name="Google Shape;2183;g7762db0f79_0_5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4" name="Google Shape;2184;g7762db0f79_0_5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8" name="Shape 2188"/>
        <p:cNvGrpSpPr/>
        <p:nvPr/>
      </p:nvGrpSpPr>
      <p:grpSpPr>
        <a:xfrm>
          <a:off x="0" y="0"/>
          <a:ext cx="0" cy="0"/>
          <a:chOff x="0" y="0"/>
          <a:chExt cx="0" cy="0"/>
        </a:xfrm>
      </p:grpSpPr>
      <p:sp>
        <p:nvSpPr>
          <p:cNvPr id="2189" name="Google Shape;2189;g7762db0f79_0_57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0" name="Google Shape;2190;g7762db0f79_0_5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6" name="Shape 2196"/>
        <p:cNvGrpSpPr/>
        <p:nvPr/>
      </p:nvGrpSpPr>
      <p:grpSpPr>
        <a:xfrm>
          <a:off x="0" y="0"/>
          <a:ext cx="0" cy="0"/>
          <a:chOff x="0" y="0"/>
          <a:chExt cx="0" cy="0"/>
        </a:xfrm>
      </p:grpSpPr>
      <p:sp>
        <p:nvSpPr>
          <p:cNvPr id="2197" name="Google Shape;2197;g7762db0f79_0_5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8" name="Google Shape;2198;g7762db0f79_0_5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8" name="Shape 2208"/>
        <p:cNvGrpSpPr/>
        <p:nvPr/>
      </p:nvGrpSpPr>
      <p:grpSpPr>
        <a:xfrm>
          <a:off x="0" y="0"/>
          <a:ext cx="0" cy="0"/>
          <a:chOff x="0" y="0"/>
          <a:chExt cx="0" cy="0"/>
        </a:xfrm>
      </p:grpSpPr>
      <p:sp>
        <p:nvSpPr>
          <p:cNvPr id="2209" name="Google Shape;2209;g7762db0f79_0_5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0" name="Google Shape;2210;g7762db0f79_0_5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5" name="Shape 2215"/>
        <p:cNvGrpSpPr/>
        <p:nvPr/>
      </p:nvGrpSpPr>
      <p:grpSpPr>
        <a:xfrm>
          <a:off x="0" y="0"/>
          <a:ext cx="0" cy="0"/>
          <a:chOff x="0" y="0"/>
          <a:chExt cx="0" cy="0"/>
        </a:xfrm>
      </p:grpSpPr>
      <p:sp>
        <p:nvSpPr>
          <p:cNvPr id="2216" name="Google Shape;2216;g7762db0f79_1_13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7" name="Google Shape;2217;g7762db0f79_1_13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3" name="Shape 2223"/>
        <p:cNvGrpSpPr/>
        <p:nvPr/>
      </p:nvGrpSpPr>
      <p:grpSpPr>
        <a:xfrm>
          <a:off x="0" y="0"/>
          <a:ext cx="0" cy="0"/>
          <a:chOff x="0" y="0"/>
          <a:chExt cx="0" cy="0"/>
        </a:xfrm>
      </p:grpSpPr>
      <p:sp>
        <p:nvSpPr>
          <p:cNvPr id="2224" name="Google Shape;2224;g7762db0f79_1_13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5" name="Google Shape;2225;g7762db0f79_1_13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g7762db0f79_0_5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3" name="Google Shape;2233;g7762db0f79_0_5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6" name="Shape 2236"/>
        <p:cNvGrpSpPr/>
        <p:nvPr/>
      </p:nvGrpSpPr>
      <p:grpSpPr>
        <a:xfrm>
          <a:off x="0" y="0"/>
          <a:ext cx="0" cy="0"/>
          <a:chOff x="0" y="0"/>
          <a:chExt cx="0" cy="0"/>
        </a:xfrm>
      </p:grpSpPr>
      <p:sp>
        <p:nvSpPr>
          <p:cNvPr id="2237" name="Google Shape;2237;g7762db0f79_0_58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8" name="Google Shape;2238;g7762db0f79_0_5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g7762db0f79_1_7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3" name="Google Shape;1893;g7762db0f79_1_7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7" name="Shape 2247"/>
        <p:cNvGrpSpPr/>
        <p:nvPr/>
      </p:nvGrpSpPr>
      <p:grpSpPr>
        <a:xfrm>
          <a:off x="0" y="0"/>
          <a:ext cx="0" cy="0"/>
          <a:chOff x="0" y="0"/>
          <a:chExt cx="0" cy="0"/>
        </a:xfrm>
      </p:grpSpPr>
      <p:sp>
        <p:nvSpPr>
          <p:cNvPr id="2248" name="Google Shape;2248;g838c261fe0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9" name="Google Shape;2249;g838c261fe0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g7762db0f79_0_5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4" name="Google Shape;2254;g7762db0f79_0_5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7" name="Shape 2257"/>
        <p:cNvGrpSpPr/>
        <p:nvPr/>
      </p:nvGrpSpPr>
      <p:grpSpPr>
        <a:xfrm>
          <a:off x="0" y="0"/>
          <a:ext cx="0" cy="0"/>
          <a:chOff x="0" y="0"/>
          <a:chExt cx="0" cy="0"/>
        </a:xfrm>
      </p:grpSpPr>
      <p:sp>
        <p:nvSpPr>
          <p:cNvPr id="2258" name="Google Shape;2258;g7762db0f79_1_6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9" name="Google Shape;2259;g7762db0f79_1_6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2" name="Shape 2262"/>
        <p:cNvGrpSpPr/>
        <p:nvPr/>
      </p:nvGrpSpPr>
      <p:grpSpPr>
        <a:xfrm>
          <a:off x="0" y="0"/>
          <a:ext cx="0" cy="0"/>
          <a:chOff x="0" y="0"/>
          <a:chExt cx="0" cy="0"/>
        </a:xfrm>
      </p:grpSpPr>
      <p:sp>
        <p:nvSpPr>
          <p:cNvPr id="2263" name="Google Shape;2263;g7762db0f79_1_6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4" name="Google Shape;2264;g7762db0f79_1_6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0" name="Shape 2280"/>
        <p:cNvGrpSpPr/>
        <p:nvPr/>
      </p:nvGrpSpPr>
      <p:grpSpPr>
        <a:xfrm>
          <a:off x="0" y="0"/>
          <a:ext cx="0" cy="0"/>
          <a:chOff x="0" y="0"/>
          <a:chExt cx="0" cy="0"/>
        </a:xfrm>
      </p:grpSpPr>
      <p:sp>
        <p:nvSpPr>
          <p:cNvPr id="2281" name="Google Shape;2281;g7762db0f79_0_8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2" name="Google Shape;2282;g7762db0f79_0_8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5" name="Shape 2285"/>
        <p:cNvGrpSpPr/>
        <p:nvPr/>
      </p:nvGrpSpPr>
      <p:grpSpPr>
        <a:xfrm>
          <a:off x="0" y="0"/>
          <a:ext cx="0" cy="0"/>
          <a:chOff x="0" y="0"/>
          <a:chExt cx="0" cy="0"/>
        </a:xfrm>
      </p:grpSpPr>
      <p:sp>
        <p:nvSpPr>
          <p:cNvPr id="2286" name="Google Shape;2286;g84cd7ae607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7" name="Google Shape;2287;g84cd7ae607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0" name="Shape 2290"/>
        <p:cNvGrpSpPr/>
        <p:nvPr/>
      </p:nvGrpSpPr>
      <p:grpSpPr>
        <a:xfrm>
          <a:off x="0" y="0"/>
          <a:ext cx="0" cy="0"/>
          <a:chOff x="0" y="0"/>
          <a:chExt cx="0" cy="0"/>
        </a:xfrm>
      </p:grpSpPr>
      <p:sp>
        <p:nvSpPr>
          <p:cNvPr id="2291" name="Google Shape;2291;g838c261fe0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2" name="Google Shape;2292;g838c261fe0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6" name="Shape 2296"/>
        <p:cNvGrpSpPr/>
        <p:nvPr/>
      </p:nvGrpSpPr>
      <p:grpSpPr>
        <a:xfrm>
          <a:off x="0" y="0"/>
          <a:ext cx="0" cy="0"/>
          <a:chOff x="0" y="0"/>
          <a:chExt cx="0" cy="0"/>
        </a:xfrm>
      </p:grpSpPr>
      <p:sp>
        <p:nvSpPr>
          <p:cNvPr id="2297" name="Google Shape;2297;g7762db0f79_0_7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8" name="Google Shape;2298;g7762db0f79_0_7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4" name="Shape 2304"/>
        <p:cNvGrpSpPr/>
        <p:nvPr/>
      </p:nvGrpSpPr>
      <p:grpSpPr>
        <a:xfrm>
          <a:off x="0" y="0"/>
          <a:ext cx="0" cy="0"/>
          <a:chOff x="0" y="0"/>
          <a:chExt cx="0" cy="0"/>
        </a:xfrm>
      </p:grpSpPr>
      <p:sp>
        <p:nvSpPr>
          <p:cNvPr id="2305" name="Google Shape;2305;g838c261fe0_0_8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6" name="Google Shape;2306;g838c261fe0_0_8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6" name="Shape 1896"/>
        <p:cNvGrpSpPr/>
        <p:nvPr/>
      </p:nvGrpSpPr>
      <p:grpSpPr>
        <a:xfrm>
          <a:off x="0" y="0"/>
          <a:ext cx="0" cy="0"/>
          <a:chOff x="0" y="0"/>
          <a:chExt cx="0" cy="0"/>
        </a:xfrm>
      </p:grpSpPr>
      <p:sp>
        <p:nvSpPr>
          <p:cNvPr id="1897" name="Google Shape;1897;g84cd7ae60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8" name="Google Shape;1898;g84cd7ae6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84cd7ae60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3" name="Google Shape;1913;g84cd7ae60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6" name="Shape 1916"/>
        <p:cNvGrpSpPr/>
        <p:nvPr/>
      </p:nvGrpSpPr>
      <p:grpSpPr>
        <a:xfrm>
          <a:off x="0" y="0"/>
          <a:ext cx="0" cy="0"/>
          <a:chOff x="0" y="0"/>
          <a:chExt cx="0" cy="0"/>
        </a:xfrm>
      </p:grpSpPr>
      <p:sp>
        <p:nvSpPr>
          <p:cNvPr id="1917" name="Google Shape;1917;g84cd7ae60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8" name="Google Shape;1918;g84cd7ae60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g84cd7ae60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4" name="Google Shape;1924;g84cd7ae60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ght Blue" type="title">
  <p:cSld name="TITLE">
    <p:bg>
      <p:bgPr>
        <a:solidFill>
          <a:schemeClr val="accent1"/>
        </a:solidFill>
      </p:bgPr>
    </p:bg>
    <p:spTree>
      <p:nvGrpSpPr>
        <p:cNvPr id="8" name="Shape 8"/>
        <p:cNvGrpSpPr/>
        <p:nvPr/>
      </p:nvGrpSpPr>
      <p:grpSpPr>
        <a:xfrm>
          <a:off x="0" y="0"/>
          <a:ext cx="0" cy="0"/>
          <a:chOff x="0" y="0"/>
          <a:chExt cx="0" cy="0"/>
        </a:xfrm>
      </p:grpSpPr>
      <p:sp>
        <p:nvSpPr>
          <p:cNvPr id="9" name="Google Shape;9;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10" name="Google Shape;10;p2"/>
          <p:cNvGrpSpPr/>
          <p:nvPr/>
        </p:nvGrpSpPr>
        <p:grpSpPr>
          <a:xfrm>
            <a:off x="4362450" y="432563"/>
            <a:ext cx="1294431" cy="312013"/>
            <a:chOff x="238125" y="1984425"/>
            <a:chExt cx="7034950" cy="1695725"/>
          </a:xfrm>
        </p:grpSpPr>
        <p:sp>
          <p:nvSpPr>
            <p:cNvPr id="11" name="Google Shape;11;p2"/>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 name="Google Shape;13;p2"/>
          <p:cNvGrpSpPr/>
          <p:nvPr/>
        </p:nvGrpSpPr>
        <p:grpSpPr>
          <a:xfrm>
            <a:off x="-5085" y="4473"/>
            <a:ext cx="9149452" cy="5154079"/>
            <a:chOff x="238125" y="846675"/>
            <a:chExt cx="7140200" cy="4022225"/>
          </a:xfrm>
        </p:grpSpPr>
        <p:sp>
          <p:nvSpPr>
            <p:cNvPr id="14" name="Google Shape;14;p2"/>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2"/>
          <p:cNvSpPr txBox="1"/>
          <p:nvPr>
            <p:ph type="ctrTitle"/>
          </p:nvPr>
        </p:nvSpPr>
        <p:spPr>
          <a:xfrm>
            <a:off x="4229100" y="1291225"/>
            <a:ext cx="43446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22" name="Google Shape;22;p2"/>
          <p:cNvSpPr txBox="1"/>
          <p:nvPr>
            <p:ph idx="1" type="subTitle"/>
          </p:nvPr>
        </p:nvSpPr>
        <p:spPr>
          <a:xfrm>
            <a:off x="4229100" y="4244150"/>
            <a:ext cx="47148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Dive In 1">
  <p:cSld name="CUSTOM_4_1">
    <p:bg>
      <p:bgPr>
        <a:solidFill>
          <a:schemeClr val="accent3"/>
        </a:solidFill>
      </p:bgPr>
    </p:bg>
    <p:spTree>
      <p:nvGrpSpPr>
        <p:cNvPr id="140" name="Shape 140"/>
        <p:cNvGrpSpPr/>
        <p:nvPr/>
      </p:nvGrpSpPr>
      <p:grpSpPr>
        <a:xfrm>
          <a:off x="0" y="0"/>
          <a:ext cx="0" cy="0"/>
          <a:chOff x="0" y="0"/>
          <a:chExt cx="0" cy="0"/>
        </a:xfrm>
      </p:grpSpPr>
      <p:sp>
        <p:nvSpPr>
          <p:cNvPr id="141" name="Google Shape;141;p11"/>
          <p:cNvSpPr/>
          <p:nvPr/>
        </p:nvSpPr>
        <p:spPr>
          <a:xfrm>
            <a:off x="791711" y="231880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1"/>
          <p:cNvSpPr/>
          <p:nvPr/>
        </p:nvSpPr>
        <p:spPr>
          <a:xfrm rot="-5400000">
            <a:off x="-2189" y="77990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1"/>
          <p:cNvSpPr/>
          <p:nvPr/>
        </p:nvSpPr>
        <p:spPr>
          <a:xfrm rot="10800000">
            <a:off x="2898424" y="29972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
          <p:cNvSpPr txBox="1"/>
          <p:nvPr/>
        </p:nvSpPr>
        <p:spPr>
          <a:xfrm>
            <a:off x="4410925" y="11983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Let’s  Dig Deeper</a:t>
            </a:r>
            <a:endParaRPr sz="5000">
              <a:solidFill>
                <a:schemeClr val="lt1"/>
              </a:solidFill>
              <a:latin typeface="Poppins SemiBold"/>
              <a:ea typeface="Poppins SemiBold"/>
              <a:cs typeface="Poppins SemiBold"/>
              <a:sym typeface="Poppins SemiBold"/>
            </a:endParaRPr>
          </a:p>
        </p:txBody>
      </p:sp>
      <p:sp>
        <p:nvSpPr>
          <p:cNvPr id="145" name="Google Shape;145;p11"/>
          <p:cNvSpPr/>
          <p:nvPr/>
        </p:nvSpPr>
        <p:spPr>
          <a:xfrm rot="5400000">
            <a:off x="752161" y="29972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Dark Blue">
  <p:cSld name="CUSTOM_5">
    <p:bg>
      <p:bgPr>
        <a:solidFill>
          <a:schemeClr val="accent2"/>
        </a:solidFill>
      </p:bgPr>
    </p:bg>
    <p:spTree>
      <p:nvGrpSpPr>
        <p:cNvPr id="1788" name="Shape 1788"/>
        <p:cNvGrpSpPr/>
        <p:nvPr/>
      </p:nvGrpSpPr>
      <p:grpSpPr>
        <a:xfrm>
          <a:off x="0" y="0"/>
          <a:ext cx="0" cy="0"/>
          <a:chOff x="0" y="0"/>
          <a:chExt cx="0" cy="0"/>
        </a:xfrm>
      </p:grpSpPr>
      <p:sp>
        <p:nvSpPr>
          <p:cNvPr id="1789" name="Google Shape;1789;p103"/>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03"/>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03"/>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792" name="Google Shape;1792;p103"/>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93" name="Google Shape;1793;p103"/>
          <p:cNvGrpSpPr/>
          <p:nvPr/>
        </p:nvGrpSpPr>
        <p:grpSpPr>
          <a:xfrm>
            <a:off x="7022225" y="4302863"/>
            <a:ext cx="1294431" cy="312013"/>
            <a:chOff x="238125" y="1984425"/>
            <a:chExt cx="7034950" cy="1695725"/>
          </a:xfrm>
        </p:grpSpPr>
        <p:sp>
          <p:nvSpPr>
            <p:cNvPr id="1794" name="Google Shape;1794;p103"/>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03"/>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6" name="Google Shape;1796;p103"/>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03"/>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103"/>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Green">
  <p:cSld name="CUSTOM_5_1">
    <p:bg>
      <p:bgPr>
        <a:solidFill>
          <a:schemeClr val="accent3"/>
        </a:solidFill>
      </p:bgPr>
    </p:bg>
    <p:spTree>
      <p:nvGrpSpPr>
        <p:cNvPr id="1799" name="Shape 1799"/>
        <p:cNvGrpSpPr/>
        <p:nvPr/>
      </p:nvGrpSpPr>
      <p:grpSpPr>
        <a:xfrm>
          <a:off x="0" y="0"/>
          <a:ext cx="0" cy="0"/>
          <a:chOff x="0" y="0"/>
          <a:chExt cx="0" cy="0"/>
        </a:xfrm>
      </p:grpSpPr>
      <p:sp>
        <p:nvSpPr>
          <p:cNvPr id="1800" name="Google Shape;1800;p104"/>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104"/>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04"/>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03" name="Google Shape;1803;p104"/>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4" name="Google Shape;1804;p104"/>
          <p:cNvGrpSpPr/>
          <p:nvPr/>
        </p:nvGrpSpPr>
        <p:grpSpPr>
          <a:xfrm>
            <a:off x="7022225" y="4302863"/>
            <a:ext cx="1294431" cy="312013"/>
            <a:chOff x="238125" y="1984425"/>
            <a:chExt cx="7034950" cy="1695725"/>
          </a:xfrm>
        </p:grpSpPr>
        <p:sp>
          <p:nvSpPr>
            <p:cNvPr id="1805" name="Google Shape;1805;p104"/>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04"/>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7" name="Google Shape;1807;p104"/>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04"/>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04"/>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Orange">
  <p:cSld name="CUSTOM_5_1_1">
    <p:bg>
      <p:bgPr>
        <a:solidFill>
          <a:schemeClr val="accent4"/>
        </a:solidFill>
      </p:bgPr>
    </p:bg>
    <p:spTree>
      <p:nvGrpSpPr>
        <p:cNvPr id="1810" name="Shape 1810"/>
        <p:cNvGrpSpPr/>
        <p:nvPr/>
      </p:nvGrpSpPr>
      <p:grpSpPr>
        <a:xfrm>
          <a:off x="0" y="0"/>
          <a:ext cx="0" cy="0"/>
          <a:chOff x="0" y="0"/>
          <a:chExt cx="0" cy="0"/>
        </a:xfrm>
      </p:grpSpPr>
      <p:sp>
        <p:nvSpPr>
          <p:cNvPr id="1811" name="Google Shape;1811;p105"/>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05"/>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05"/>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14" name="Google Shape;1814;p105"/>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5" name="Google Shape;1815;p105"/>
          <p:cNvGrpSpPr/>
          <p:nvPr/>
        </p:nvGrpSpPr>
        <p:grpSpPr>
          <a:xfrm>
            <a:off x="7022225" y="4302863"/>
            <a:ext cx="1294431" cy="312013"/>
            <a:chOff x="238125" y="1984425"/>
            <a:chExt cx="7034950" cy="1695725"/>
          </a:xfrm>
        </p:grpSpPr>
        <p:sp>
          <p:nvSpPr>
            <p:cNvPr id="1816" name="Google Shape;1816;p105"/>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05"/>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8" name="Google Shape;1818;p105"/>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05"/>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05"/>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Light Blue">
  <p:cSld name="CUSTOM_5_1_1_1">
    <p:bg>
      <p:bgPr>
        <a:solidFill>
          <a:schemeClr val="accent1"/>
        </a:solidFill>
      </p:bgPr>
    </p:bg>
    <p:spTree>
      <p:nvGrpSpPr>
        <p:cNvPr id="1821" name="Shape 1821"/>
        <p:cNvGrpSpPr/>
        <p:nvPr/>
      </p:nvGrpSpPr>
      <p:grpSpPr>
        <a:xfrm>
          <a:off x="0" y="0"/>
          <a:ext cx="0" cy="0"/>
          <a:chOff x="0" y="0"/>
          <a:chExt cx="0" cy="0"/>
        </a:xfrm>
      </p:grpSpPr>
      <p:sp>
        <p:nvSpPr>
          <p:cNvPr id="1822" name="Google Shape;1822;p106"/>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06"/>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06"/>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25" name="Google Shape;1825;p106"/>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6" name="Google Shape;1826;p106"/>
          <p:cNvGrpSpPr/>
          <p:nvPr/>
        </p:nvGrpSpPr>
        <p:grpSpPr>
          <a:xfrm>
            <a:off x="7022225" y="4302863"/>
            <a:ext cx="1294431" cy="312013"/>
            <a:chOff x="238125" y="1984425"/>
            <a:chExt cx="7034950" cy="1695725"/>
          </a:xfrm>
        </p:grpSpPr>
        <p:sp>
          <p:nvSpPr>
            <p:cNvPr id="1827" name="Google Shape;1827;p106"/>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06"/>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9" name="Google Shape;1829;p106"/>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106"/>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06"/>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Purple">
  <p:cSld name="CUSTOM_5_1_1_1_1">
    <p:bg>
      <p:bgPr>
        <a:solidFill>
          <a:schemeClr val="accent5"/>
        </a:solidFill>
      </p:bgPr>
    </p:bg>
    <p:spTree>
      <p:nvGrpSpPr>
        <p:cNvPr id="1832" name="Shape 1832"/>
        <p:cNvGrpSpPr/>
        <p:nvPr/>
      </p:nvGrpSpPr>
      <p:grpSpPr>
        <a:xfrm>
          <a:off x="0" y="0"/>
          <a:ext cx="0" cy="0"/>
          <a:chOff x="0" y="0"/>
          <a:chExt cx="0" cy="0"/>
        </a:xfrm>
      </p:grpSpPr>
      <p:sp>
        <p:nvSpPr>
          <p:cNvPr id="1833" name="Google Shape;1833;p107"/>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07"/>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07"/>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36" name="Google Shape;1836;p107"/>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7" name="Google Shape;1837;p107"/>
          <p:cNvGrpSpPr/>
          <p:nvPr/>
        </p:nvGrpSpPr>
        <p:grpSpPr>
          <a:xfrm>
            <a:off x="7022225" y="4302863"/>
            <a:ext cx="1294431" cy="312013"/>
            <a:chOff x="238125" y="1984425"/>
            <a:chExt cx="7034950" cy="1695725"/>
          </a:xfrm>
        </p:grpSpPr>
        <p:sp>
          <p:nvSpPr>
            <p:cNvPr id="1838" name="Google Shape;1838;p107"/>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107"/>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0" name="Google Shape;1840;p107"/>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107"/>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107"/>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1">
  <p:cSld name="CUSTOM_2_1">
    <p:spTree>
      <p:nvGrpSpPr>
        <p:cNvPr id="1843" name="Shape 1843"/>
        <p:cNvGrpSpPr/>
        <p:nvPr/>
      </p:nvGrpSpPr>
      <p:grpSpPr>
        <a:xfrm>
          <a:off x="0" y="0"/>
          <a:ext cx="0" cy="0"/>
          <a:chOff x="0" y="0"/>
          <a:chExt cx="0" cy="0"/>
        </a:xfrm>
      </p:grpSpPr>
      <p:grpSp>
        <p:nvGrpSpPr>
          <p:cNvPr id="1844" name="Google Shape;1844;p108"/>
          <p:cNvGrpSpPr/>
          <p:nvPr/>
        </p:nvGrpSpPr>
        <p:grpSpPr>
          <a:xfrm>
            <a:off x="1028710" y="1468087"/>
            <a:ext cx="2499986" cy="2359741"/>
            <a:chOff x="1142825" y="332800"/>
            <a:chExt cx="5336150" cy="5036800"/>
          </a:xfrm>
        </p:grpSpPr>
        <p:sp>
          <p:nvSpPr>
            <p:cNvPr id="1845" name="Google Shape;1845;p108"/>
            <p:cNvSpPr/>
            <p:nvPr/>
          </p:nvSpPr>
          <p:spPr>
            <a:xfrm>
              <a:off x="1142825" y="332800"/>
              <a:ext cx="4837500" cy="4836625"/>
            </a:xfrm>
            <a:custGeom>
              <a:rect b="b" l="l" r="r" t="t"/>
              <a:pathLst>
                <a:path extrusionOk="0" h="193465" w="19350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08"/>
            <p:cNvSpPr/>
            <p:nvPr/>
          </p:nvSpPr>
          <p:spPr>
            <a:xfrm>
              <a:off x="3440300" y="486075"/>
              <a:ext cx="3038675" cy="2430950"/>
            </a:xfrm>
            <a:custGeom>
              <a:rect b="b" l="l" r="r" t="t"/>
              <a:pathLst>
                <a:path extrusionOk="0" fill="none" h="97238" w="121547">
                  <a:moveTo>
                    <a:pt x="0" y="59006"/>
                  </a:moveTo>
                  <a:lnTo>
                    <a:pt x="38628" y="97237"/>
                  </a:lnTo>
                  <a:lnTo>
                    <a:pt x="121546" y="15185"/>
                  </a:lnTo>
                  <a:lnTo>
                    <a:pt x="106218" y="0"/>
                  </a:lnTo>
                  <a:lnTo>
                    <a:pt x="38015" y="67482"/>
                  </a:lnTo>
                  <a:lnTo>
                    <a:pt x="14571" y="4429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08"/>
            <p:cNvSpPr/>
            <p:nvPr/>
          </p:nvSpPr>
          <p:spPr>
            <a:xfrm>
              <a:off x="1174375" y="363450"/>
              <a:ext cx="1846650" cy="1870100"/>
            </a:xfrm>
            <a:custGeom>
              <a:rect b="b" l="l" r="r" t="t"/>
              <a:pathLst>
                <a:path extrusionOk="0" fill="none" h="74804" w="73866">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08"/>
            <p:cNvSpPr/>
            <p:nvPr/>
          </p:nvSpPr>
          <p:spPr>
            <a:xfrm>
              <a:off x="1167150" y="354425"/>
              <a:ext cx="785400" cy="825975"/>
            </a:xfrm>
            <a:custGeom>
              <a:rect b="b" l="l" r="r" t="t"/>
              <a:pathLst>
                <a:path extrusionOk="0" h="33039" w="31416">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08"/>
            <p:cNvSpPr/>
            <p:nvPr/>
          </p:nvSpPr>
          <p:spPr>
            <a:xfrm>
              <a:off x="1994900" y="337300"/>
              <a:ext cx="66750" cy="46000"/>
            </a:xfrm>
            <a:custGeom>
              <a:rect b="b" l="l" r="r" t="t"/>
              <a:pathLst>
                <a:path extrusionOk="0" h="1840" w="2670">
                  <a:moveTo>
                    <a:pt x="2525" y="0"/>
                  </a:moveTo>
                  <a:cubicBezTo>
                    <a:pt x="1696" y="36"/>
                    <a:pt x="830" y="145"/>
                    <a:pt x="1" y="289"/>
                  </a:cubicBezTo>
                  <a:lnTo>
                    <a:pt x="253" y="1840"/>
                  </a:lnTo>
                  <a:lnTo>
                    <a:pt x="2669" y="1587"/>
                  </a:lnTo>
                  <a:lnTo>
                    <a:pt x="2525" y="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08"/>
            <p:cNvSpPr/>
            <p:nvPr/>
          </p:nvSpPr>
          <p:spPr>
            <a:xfrm>
              <a:off x="4278850" y="4011625"/>
              <a:ext cx="1380500" cy="394975"/>
            </a:xfrm>
            <a:custGeom>
              <a:rect b="b" l="l" r="r" t="t"/>
              <a:pathLst>
                <a:path extrusionOk="0" fill="none" h="15799" w="55220">
                  <a:moveTo>
                    <a:pt x="0" y="15798"/>
                  </a:moveTo>
                  <a:lnTo>
                    <a:pt x="55219" y="15798"/>
                  </a:lnTo>
                  <a:moveTo>
                    <a:pt x="0" y="1"/>
                  </a:moveTo>
                  <a:lnTo>
                    <a:pt x="55219"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08"/>
            <p:cNvSpPr/>
            <p:nvPr/>
          </p:nvSpPr>
          <p:spPr>
            <a:xfrm>
              <a:off x="3798250" y="3461600"/>
              <a:ext cx="2344375" cy="1908000"/>
            </a:xfrm>
            <a:custGeom>
              <a:rect b="b" l="l" r="r" t="t"/>
              <a:pathLst>
                <a:path extrusionOk="0" fill="none" h="76320" w="93775">
                  <a:moveTo>
                    <a:pt x="93775" y="1"/>
                  </a:moveTo>
                  <a:lnTo>
                    <a:pt x="1" y="1"/>
                  </a:lnTo>
                  <a:lnTo>
                    <a:pt x="1" y="58069"/>
                  </a:lnTo>
                  <a:lnTo>
                    <a:pt x="14824" y="58069"/>
                  </a:lnTo>
                  <a:lnTo>
                    <a:pt x="14824" y="76319"/>
                  </a:lnTo>
                  <a:lnTo>
                    <a:pt x="34264" y="58069"/>
                  </a:lnTo>
                  <a:lnTo>
                    <a:pt x="93775" y="5806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08"/>
            <p:cNvSpPr/>
            <p:nvPr/>
          </p:nvSpPr>
          <p:spPr>
            <a:xfrm>
              <a:off x="1965150" y="2795275"/>
              <a:ext cx="1409350" cy="1410250"/>
            </a:xfrm>
            <a:custGeom>
              <a:rect b="b" l="l" r="r" t="t"/>
              <a:pathLst>
                <a:path extrusionOk="0" fill="none" h="56410" w="56374">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3" name="Google Shape;1853;p108"/>
          <p:cNvSpPr txBox="1"/>
          <p:nvPr/>
        </p:nvSpPr>
        <p:spPr>
          <a:xfrm>
            <a:off x="3943350" y="1152525"/>
            <a:ext cx="4629300" cy="146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1854" name="Google Shape;1854;p108"/>
          <p:cNvSpPr txBox="1"/>
          <p:nvPr>
            <p:ph idx="1" type="subTitle"/>
          </p:nvPr>
        </p:nvSpPr>
        <p:spPr>
          <a:xfrm>
            <a:off x="3997850" y="2907100"/>
            <a:ext cx="3637200" cy="16773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855" name="Shape 1855"/>
        <p:cNvGrpSpPr/>
        <p:nvPr/>
      </p:nvGrpSpPr>
      <p:grpSpPr>
        <a:xfrm>
          <a:off x="0" y="0"/>
          <a:ext cx="0" cy="0"/>
          <a:chOff x="0" y="0"/>
          <a:chExt cx="0" cy="0"/>
        </a:xfrm>
      </p:grpSpPr>
      <p:sp>
        <p:nvSpPr>
          <p:cNvPr id="1856" name="Google Shape;1856;p109"/>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7" name="Google Shape;1857;p109"/>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858" name="Google Shape;1858;p10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spTree>
      <p:nvGrpSpPr>
        <p:cNvPr id="1859" name="Shape 1859"/>
        <p:cNvGrpSpPr/>
        <p:nvPr/>
      </p:nvGrpSpPr>
      <p:grpSpPr>
        <a:xfrm>
          <a:off x="0" y="0"/>
          <a:ext cx="0" cy="0"/>
          <a:chOff x="0" y="0"/>
          <a:chExt cx="0" cy="0"/>
        </a:xfrm>
      </p:grpSpPr>
      <p:sp>
        <p:nvSpPr>
          <p:cNvPr id="1860" name="Google Shape;1860;p110"/>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61" name="Google Shape;1861;p110"/>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1862" name="Google Shape;1862;p1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Orange">
  <p:cSld name="CUSTOM_3">
    <p:spTree>
      <p:nvGrpSpPr>
        <p:cNvPr id="146" name="Shape 146"/>
        <p:cNvGrpSpPr/>
        <p:nvPr/>
      </p:nvGrpSpPr>
      <p:grpSpPr>
        <a:xfrm>
          <a:off x="0" y="0"/>
          <a:ext cx="0" cy="0"/>
          <a:chOff x="0" y="0"/>
          <a:chExt cx="0" cy="0"/>
        </a:xfrm>
      </p:grpSpPr>
      <p:grpSp>
        <p:nvGrpSpPr>
          <p:cNvPr id="147" name="Google Shape;147;p12"/>
          <p:cNvGrpSpPr/>
          <p:nvPr/>
        </p:nvGrpSpPr>
        <p:grpSpPr>
          <a:xfrm>
            <a:off x="943028" y="1535321"/>
            <a:ext cx="2171302" cy="2072871"/>
            <a:chOff x="1297900" y="386000"/>
            <a:chExt cx="5071950" cy="4842025"/>
          </a:xfrm>
        </p:grpSpPr>
        <p:sp>
          <p:nvSpPr>
            <p:cNvPr id="148" name="Google Shape;148;p12"/>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2"/>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2"/>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2"/>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2"/>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2"/>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12"/>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a:spcBef>
                <a:spcPts val="0"/>
              </a:spcBef>
              <a:spcAft>
                <a:spcPts val="0"/>
              </a:spcAft>
              <a:buNone/>
              <a:defRPr>
                <a:solidFill>
                  <a:schemeClr val="accent4"/>
                </a:solidFill>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p:txBody>
      </p:sp>
      <p:sp>
        <p:nvSpPr>
          <p:cNvPr id="158" name="Google Shape;158;p12"/>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a:spcBef>
                <a:spcPts val="0"/>
              </a:spcBef>
              <a:spcAft>
                <a:spcPts val="0"/>
              </a:spcAft>
              <a:buNone/>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p:txBody>
      </p:sp>
      <p:sp>
        <p:nvSpPr>
          <p:cNvPr id="159" name="Google Shape;159;p12"/>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Green">
  <p:cSld name="CUSTOM_3_1">
    <p:spTree>
      <p:nvGrpSpPr>
        <p:cNvPr id="160" name="Shape 160"/>
        <p:cNvGrpSpPr/>
        <p:nvPr/>
      </p:nvGrpSpPr>
      <p:grpSpPr>
        <a:xfrm>
          <a:off x="0" y="0"/>
          <a:ext cx="0" cy="0"/>
          <a:chOff x="0" y="0"/>
          <a:chExt cx="0" cy="0"/>
        </a:xfrm>
      </p:grpSpPr>
      <p:grpSp>
        <p:nvGrpSpPr>
          <p:cNvPr id="161" name="Google Shape;161;p13"/>
          <p:cNvGrpSpPr/>
          <p:nvPr/>
        </p:nvGrpSpPr>
        <p:grpSpPr>
          <a:xfrm>
            <a:off x="943028" y="1535321"/>
            <a:ext cx="2171302" cy="2072871"/>
            <a:chOff x="1297900" y="386000"/>
            <a:chExt cx="5071950" cy="4842025"/>
          </a:xfrm>
        </p:grpSpPr>
        <p:sp>
          <p:nvSpPr>
            <p:cNvPr id="162" name="Google Shape;162;p13"/>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 name="Google Shape;171;p13"/>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3"/>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72" name="Google Shape;172;p13"/>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73" name="Google Shape;173;p13"/>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Light Blue">
  <p:cSld name="CUSTOM_3_1_1">
    <p:spTree>
      <p:nvGrpSpPr>
        <p:cNvPr id="174" name="Shape 174"/>
        <p:cNvGrpSpPr/>
        <p:nvPr/>
      </p:nvGrpSpPr>
      <p:grpSpPr>
        <a:xfrm>
          <a:off x="0" y="0"/>
          <a:ext cx="0" cy="0"/>
          <a:chOff x="0" y="0"/>
          <a:chExt cx="0" cy="0"/>
        </a:xfrm>
      </p:grpSpPr>
      <p:grpSp>
        <p:nvGrpSpPr>
          <p:cNvPr id="175" name="Google Shape;175;p14"/>
          <p:cNvGrpSpPr/>
          <p:nvPr/>
        </p:nvGrpSpPr>
        <p:grpSpPr>
          <a:xfrm>
            <a:off x="943028" y="1535321"/>
            <a:ext cx="2171302" cy="2072871"/>
            <a:chOff x="1297900" y="386000"/>
            <a:chExt cx="5071950" cy="4842025"/>
          </a:xfrm>
        </p:grpSpPr>
        <p:sp>
          <p:nvSpPr>
            <p:cNvPr id="176" name="Google Shape;176;p14"/>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4"/>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14"/>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86" name="Google Shape;186;p14"/>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87" name="Google Shape;187;p14"/>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Dark Blue">
  <p:cSld name="CUSTOM_3_1_1_1">
    <p:spTree>
      <p:nvGrpSpPr>
        <p:cNvPr id="188" name="Shape 188"/>
        <p:cNvGrpSpPr/>
        <p:nvPr/>
      </p:nvGrpSpPr>
      <p:grpSpPr>
        <a:xfrm>
          <a:off x="0" y="0"/>
          <a:ext cx="0" cy="0"/>
          <a:chOff x="0" y="0"/>
          <a:chExt cx="0" cy="0"/>
        </a:xfrm>
      </p:grpSpPr>
      <p:grpSp>
        <p:nvGrpSpPr>
          <p:cNvPr id="189" name="Google Shape;189;p15"/>
          <p:cNvGrpSpPr/>
          <p:nvPr/>
        </p:nvGrpSpPr>
        <p:grpSpPr>
          <a:xfrm>
            <a:off x="943028" y="1535321"/>
            <a:ext cx="2171302" cy="2072871"/>
            <a:chOff x="1297900" y="386000"/>
            <a:chExt cx="5071950" cy="4842025"/>
          </a:xfrm>
        </p:grpSpPr>
        <p:sp>
          <p:nvSpPr>
            <p:cNvPr id="190" name="Google Shape;190;p15"/>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5"/>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5"/>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5"/>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5"/>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9" name="Google Shape;199;p15"/>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2"/>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200" name="Google Shape;200;p15"/>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201" name="Google Shape;201;p15"/>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Purple">
  <p:cSld name="CUSTOM_3_1_1_1_1">
    <p:spTree>
      <p:nvGrpSpPr>
        <p:cNvPr id="202" name="Shape 202"/>
        <p:cNvGrpSpPr/>
        <p:nvPr/>
      </p:nvGrpSpPr>
      <p:grpSpPr>
        <a:xfrm>
          <a:off x="0" y="0"/>
          <a:ext cx="0" cy="0"/>
          <a:chOff x="0" y="0"/>
          <a:chExt cx="0" cy="0"/>
        </a:xfrm>
      </p:grpSpPr>
      <p:grpSp>
        <p:nvGrpSpPr>
          <p:cNvPr id="203" name="Google Shape;203;p16"/>
          <p:cNvGrpSpPr/>
          <p:nvPr/>
        </p:nvGrpSpPr>
        <p:grpSpPr>
          <a:xfrm>
            <a:off x="943028" y="1535321"/>
            <a:ext cx="2171302" cy="2072871"/>
            <a:chOff x="1297900" y="386000"/>
            <a:chExt cx="5071950" cy="4842025"/>
          </a:xfrm>
        </p:grpSpPr>
        <p:sp>
          <p:nvSpPr>
            <p:cNvPr id="204" name="Google Shape;204;p16"/>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16"/>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5"/>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214" name="Google Shape;214;p16"/>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215" name="Google Shape;215;p16"/>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Orange">
  <p:cSld name="CUSTOM_6">
    <p:spTree>
      <p:nvGrpSpPr>
        <p:cNvPr id="216" name="Shape 216"/>
        <p:cNvGrpSpPr/>
        <p:nvPr/>
      </p:nvGrpSpPr>
      <p:grpSpPr>
        <a:xfrm>
          <a:off x="0" y="0"/>
          <a:ext cx="0" cy="0"/>
          <a:chOff x="0" y="0"/>
          <a:chExt cx="0" cy="0"/>
        </a:xfrm>
      </p:grpSpPr>
      <p:sp>
        <p:nvSpPr>
          <p:cNvPr id="217" name="Google Shape;217;p17"/>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17"/>
          <p:cNvGrpSpPr/>
          <p:nvPr/>
        </p:nvGrpSpPr>
        <p:grpSpPr>
          <a:xfrm>
            <a:off x="425509" y="373527"/>
            <a:ext cx="806544" cy="1106677"/>
            <a:chOff x="2786575" y="1615875"/>
            <a:chExt cx="1843950" cy="2530125"/>
          </a:xfrm>
        </p:grpSpPr>
        <p:sp>
          <p:nvSpPr>
            <p:cNvPr id="219" name="Google Shape;219;p17"/>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7"/>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7"/>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7"/>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7"/>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7"/>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7"/>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7"/>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7"/>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7"/>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7"/>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7"/>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7"/>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7"/>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7"/>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7"/>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7"/>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7"/>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17"/>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246" name="Google Shape;246;p17"/>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a:lnSpc>
                <a:spcPct val="115000"/>
              </a:lnSpc>
              <a:spcBef>
                <a:spcPts val="0"/>
              </a:spcBef>
              <a:spcAft>
                <a:spcPts val="0"/>
              </a:spcAft>
              <a:buSzPts val="1200"/>
              <a:buChar char="●"/>
              <a:defRPr/>
            </a:lvl1pPr>
            <a:lvl2pPr indent="-304800" lvl="1" marL="914400">
              <a:lnSpc>
                <a:spcPct val="115000"/>
              </a:lnSpc>
              <a:spcBef>
                <a:spcPts val="1600"/>
              </a:spcBef>
              <a:spcAft>
                <a:spcPts val="0"/>
              </a:spcAft>
              <a:buSzPts val="1200"/>
              <a:buChar char="○"/>
              <a:defRPr/>
            </a:lvl2pPr>
            <a:lvl3pPr indent="-304800" lvl="2" marL="1371600">
              <a:lnSpc>
                <a:spcPct val="115000"/>
              </a:lnSpc>
              <a:spcBef>
                <a:spcPts val="1600"/>
              </a:spcBef>
              <a:spcAft>
                <a:spcPts val="0"/>
              </a:spcAft>
              <a:buSzPts val="1200"/>
              <a:buChar char="■"/>
              <a:defRPr/>
            </a:lvl3pPr>
            <a:lvl4pPr indent="-304800" lvl="3" marL="1828800">
              <a:lnSpc>
                <a:spcPct val="115000"/>
              </a:lnSpc>
              <a:spcBef>
                <a:spcPts val="1600"/>
              </a:spcBef>
              <a:spcAft>
                <a:spcPts val="0"/>
              </a:spcAft>
              <a:buSzPts val="1200"/>
              <a:buChar char="●"/>
              <a:defRPr/>
            </a:lvl4pPr>
            <a:lvl5pPr indent="-304800" lvl="4" marL="2286000">
              <a:lnSpc>
                <a:spcPct val="115000"/>
              </a:lnSpc>
              <a:spcBef>
                <a:spcPts val="1600"/>
              </a:spcBef>
              <a:spcAft>
                <a:spcPts val="0"/>
              </a:spcAft>
              <a:buSzPts val="1200"/>
              <a:buChar char="○"/>
              <a:defRPr/>
            </a:lvl5pPr>
            <a:lvl6pPr indent="-304800" lvl="5" marL="2743200">
              <a:lnSpc>
                <a:spcPct val="115000"/>
              </a:lnSpc>
              <a:spcBef>
                <a:spcPts val="1600"/>
              </a:spcBef>
              <a:spcAft>
                <a:spcPts val="0"/>
              </a:spcAft>
              <a:buSzPts val="1200"/>
              <a:buChar char="■"/>
              <a:defRPr/>
            </a:lvl6pPr>
            <a:lvl7pPr indent="-304800" lvl="6" marL="3200400">
              <a:lnSpc>
                <a:spcPct val="115000"/>
              </a:lnSpc>
              <a:spcBef>
                <a:spcPts val="1600"/>
              </a:spcBef>
              <a:spcAft>
                <a:spcPts val="0"/>
              </a:spcAft>
              <a:buSzPts val="1200"/>
              <a:buChar char="●"/>
              <a:defRPr/>
            </a:lvl7pPr>
            <a:lvl8pPr indent="-304800" lvl="7" marL="3657600">
              <a:lnSpc>
                <a:spcPct val="115000"/>
              </a:lnSpc>
              <a:spcBef>
                <a:spcPts val="1600"/>
              </a:spcBef>
              <a:spcAft>
                <a:spcPts val="0"/>
              </a:spcAft>
              <a:buSzPts val="1200"/>
              <a:buChar char="○"/>
              <a:defRPr/>
            </a:lvl8pPr>
            <a:lvl9pPr indent="-304800" lvl="8" marL="4114800">
              <a:lnSpc>
                <a:spcPct val="115000"/>
              </a:lnSpc>
              <a:spcBef>
                <a:spcPts val="1600"/>
              </a:spcBef>
              <a:spcAft>
                <a:spcPts val="1600"/>
              </a:spcAft>
              <a:buSzPts val="1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Green">
  <p:cSld name="CUSTOM_6_2">
    <p:spTree>
      <p:nvGrpSpPr>
        <p:cNvPr id="247" name="Shape 247"/>
        <p:cNvGrpSpPr/>
        <p:nvPr/>
      </p:nvGrpSpPr>
      <p:grpSpPr>
        <a:xfrm>
          <a:off x="0" y="0"/>
          <a:ext cx="0" cy="0"/>
          <a:chOff x="0" y="0"/>
          <a:chExt cx="0" cy="0"/>
        </a:xfrm>
      </p:grpSpPr>
      <p:sp>
        <p:nvSpPr>
          <p:cNvPr id="248" name="Google Shape;248;p18"/>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9" name="Google Shape;249;p18"/>
          <p:cNvGrpSpPr/>
          <p:nvPr/>
        </p:nvGrpSpPr>
        <p:grpSpPr>
          <a:xfrm>
            <a:off x="425509" y="373527"/>
            <a:ext cx="806544" cy="1106677"/>
            <a:chOff x="2786575" y="1615875"/>
            <a:chExt cx="1843950" cy="2530125"/>
          </a:xfrm>
        </p:grpSpPr>
        <p:sp>
          <p:nvSpPr>
            <p:cNvPr id="250" name="Google Shape;250;p18"/>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8"/>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8"/>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8"/>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8"/>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8"/>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8"/>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8"/>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8"/>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8"/>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8"/>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8"/>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8"/>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8"/>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8"/>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18"/>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277" name="Google Shape;277;p18"/>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Light Blue">
  <p:cSld name="CUSTOM_6_2_1">
    <p:spTree>
      <p:nvGrpSpPr>
        <p:cNvPr id="278" name="Shape 278"/>
        <p:cNvGrpSpPr/>
        <p:nvPr/>
      </p:nvGrpSpPr>
      <p:grpSpPr>
        <a:xfrm>
          <a:off x="0" y="0"/>
          <a:ext cx="0" cy="0"/>
          <a:chOff x="0" y="0"/>
          <a:chExt cx="0" cy="0"/>
        </a:xfrm>
      </p:grpSpPr>
      <p:sp>
        <p:nvSpPr>
          <p:cNvPr id="279" name="Google Shape;279;p19"/>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 name="Google Shape;280;p19"/>
          <p:cNvGrpSpPr/>
          <p:nvPr/>
        </p:nvGrpSpPr>
        <p:grpSpPr>
          <a:xfrm>
            <a:off x="425509" y="373527"/>
            <a:ext cx="806544" cy="1106677"/>
            <a:chOff x="2786575" y="1615875"/>
            <a:chExt cx="1843950" cy="2530125"/>
          </a:xfrm>
        </p:grpSpPr>
        <p:sp>
          <p:nvSpPr>
            <p:cNvPr id="281" name="Google Shape;281;p19"/>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9"/>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9"/>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9"/>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9"/>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9"/>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9"/>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9"/>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7" name="Google Shape;307;p19"/>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308" name="Google Shape;308;p19"/>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Dark Blue">
  <p:cSld name="CUSTOM_6_2_1_1">
    <p:spTree>
      <p:nvGrpSpPr>
        <p:cNvPr id="309" name="Shape 309"/>
        <p:cNvGrpSpPr/>
        <p:nvPr/>
      </p:nvGrpSpPr>
      <p:grpSpPr>
        <a:xfrm>
          <a:off x="0" y="0"/>
          <a:ext cx="0" cy="0"/>
          <a:chOff x="0" y="0"/>
          <a:chExt cx="0" cy="0"/>
        </a:xfrm>
      </p:grpSpPr>
      <p:sp>
        <p:nvSpPr>
          <p:cNvPr id="310" name="Google Shape;310;p20"/>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1" name="Google Shape;311;p20"/>
          <p:cNvGrpSpPr/>
          <p:nvPr/>
        </p:nvGrpSpPr>
        <p:grpSpPr>
          <a:xfrm>
            <a:off x="425509" y="373527"/>
            <a:ext cx="806544" cy="1106677"/>
            <a:chOff x="2786575" y="1615875"/>
            <a:chExt cx="1843950" cy="2530125"/>
          </a:xfrm>
        </p:grpSpPr>
        <p:sp>
          <p:nvSpPr>
            <p:cNvPr id="312" name="Google Shape;312;p20"/>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0"/>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0"/>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0"/>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0"/>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0"/>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0"/>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0"/>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0"/>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0"/>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0"/>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0"/>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0"/>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0"/>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0"/>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0"/>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8" name="Google Shape;338;p20"/>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339" name="Google Shape;339;p20"/>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Dark Blue">
  <p:cSld name="TITLE_1">
    <p:bg>
      <p:bgPr>
        <a:solidFill>
          <a:schemeClr val="accent2"/>
        </a:solidFill>
      </p:bgPr>
    </p:bg>
    <p:spTree>
      <p:nvGrpSpPr>
        <p:cNvPr id="23" name="Shape 23"/>
        <p:cNvGrpSpPr/>
        <p:nvPr/>
      </p:nvGrpSpPr>
      <p:grpSpPr>
        <a:xfrm>
          <a:off x="0" y="0"/>
          <a:ext cx="0" cy="0"/>
          <a:chOff x="0" y="0"/>
          <a:chExt cx="0" cy="0"/>
        </a:xfrm>
      </p:grpSpPr>
      <p:sp>
        <p:nvSpPr>
          <p:cNvPr id="24" name="Google Shape;2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25" name="Google Shape;25;p3"/>
          <p:cNvGrpSpPr/>
          <p:nvPr/>
        </p:nvGrpSpPr>
        <p:grpSpPr>
          <a:xfrm>
            <a:off x="4362450" y="432563"/>
            <a:ext cx="1294431" cy="312013"/>
            <a:chOff x="238125" y="1984425"/>
            <a:chExt cx="7034950" cy="1695725"/>
          </a:xfrm>
        </p:grpSpPr>
        <p:sp>
          <p:nvSpPr>
            <p:cNvPr id="26" name="Google Shape;26;p3"/>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 name="Google Shape;28;p3"/>
          <p:cNvGrpSpPr/>
          <p:nvPr/>
        </p:nvGrpSpPr>
        <p:grpSpPr>
          <a:xfrm>
            <a:off x="-5085" y="4473"/>
            <a:ext cx="9149452" cy="5154079"/>
            <a:chOff x="238125" y="846675"/>
            <a:chExt cx="7140200" cy="4022225"/>
          </a:xfrm>
        </p:grpSpPr>
        <p:sp>
          <p:nvSpPr>
            <p:cNvPr id="29" name="Google Shape;29;p3"/>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3"/>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37" name="Google Shape;37;p3"/>
          <p:cNvSpPr txBox="1"/>
          <p:nvPr>
            <p:ph idx="1" type="subTitle"/>
          </p:nvPr>
        </p:nvSpPr>
        <p:spPr>
          <a:xfrm>
            <a:off x="4229100" y="4244150"/>
            <a:ext cx="47340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3"/>
              </a:buClr>
              <a:buSzPts val="2100"/>
              <a:buFont typeface="Poppins SemiBold"/>
              <a:buNone/>
              <a:defRPr sz="2100">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Purple">
  <p:cSld name="CUSTOM_6_2_1_1_1">
    <p:spTree>
      <p:nvGrpSpPr>
        <p:cNvPr id="340" name="Shape 340"/>
        <p:cNvGrpSpPr/>
        <p:nvPr/>
      </p:nvGrpSpPr>
      <p:grpSpPr>
        <a:xfrm>
          <a:off x="0" y="0"/>
          <a:ext cx="0" cy="0"/>
          <a:chOff x="0" y="0"/>
          <a:chExt cx="0" cy="0"/>
        </a:xfrm>
      </p:grpSpPr>
      <p:sp>
        <p:nvSpPr>
          <p:cNvPr id="341" name="Google Shape;341;p21"/>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 name="Google Shape;342;p21"/>
          <p:cNvGrpSpPr/>
          <p:nvPr/>
        </p:nvGrpSpPr>
        <p:grpSpPr>
          <a:xfrm>
            <a:off x="425509" y="373527"/>
            <a:ext cx="806544" cy="1106677"/>
            <a:chOff x="2786575" y="1615875"/>
            <a:chExt cx="1843950" cy="2530125"/>
          </a:xfrm>
        </p:grpSpPr>
        <p:sp>
          <p:nvSpPr>
            <p:cNvPr id="343" name="Google Shape;343;p21"/>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1"/>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1"/>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1"/>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1"/>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1"/>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1"/>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1"/>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1"/>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1"/>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1"/>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21"/>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370" name="Google Shape;370;p21"/>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Green">
  <p:cSld name="CUSTOM_6_1">
    <p:spTree>
      <p:nvGrpSpPr>
        <p:cNvPr id="371" name="Shape 371"/>
        <p:cNvGrpSpPr/>
        <p:nvPr/>
      </p:nvGrpSpPr>
      <p:grpSpPr>
        <a:xfrm>
          <a:off x="0" y="0"/>
          <a:ext cx="0" cy="0"/>
          <a:chOff x="0" y="0"/>
          <a:chExt cx="0" cy="0"/>
        </a:xfrm>
      </p:grpSpPr>
      <p:sp>
        <p:nvSpPr>
          <p:cNvPr id="372" name="Google Shape;372;p22"/>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3"/>
                </a:solidFill>
                <a:latin typeface="Poppins SemiBold"/>
                <a:ea typeface="Poppins SemiBold"/>
                <a:cs typeface="Poppins SemiBold"/>
                <a:sym typeface="Poppins SemiBold"/>
              </a:rPr>
              <a:t>WITHIN THE NEXT 7 DAYS</a:t>
            </a:r>
            <a:endParaRPr>
              <a:solidFill>
                <a:schemeClr val="accent3"/>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374" name="Google Shape;374;p22"/>
          <p:cNvGrpSpPr/>
          <p:nvPr/>
        </p:nvGrpSpPr>
        <p:grpSpPr>
          <a:xfrm>
            <a:off x="7092580" y="406586"/>
            <a:ext cx="1597244" cy="1485745"/>
            <a:chOff x="2078750" y="1137975"/>
            <a:chExt cx="3629275" cy="3375925"/>
          </a:xfrm>
        </p:grpSpPr>
        <p:sp>
          <p:nvSpPr>
            <p:cNvPr id="375" name="Google Shape;375;p22"/>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2"/>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2"/>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2"/>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2"/>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2"/>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2"/>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2"/>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2"/>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2"/>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2"/>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22"/>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a:spcBef>
                <a:spcPts val="0"/>
              </a:spcBef>
              <a:spcAft>
                <a:spcPts val="0"/>
              </a:spcAft>
              <a:buNone/>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Orange">
  <p:cSld name="CUSTOM_6_1_2">
    <p:spTree>
      <p:nvGrpSpPr>
        <p:cNvPr id="401" name="Shape 401"/>
        <p:cNvGrpSpPr/>
        <p:nvPr/>
      </p:nvGrpSpPr>
      <p:grpSpPr>
        <a:xfrm>
          <a:off x="0" y="0"/>
          <a:ext cx="0" cy="0"/>
          <a:chOff x="0" y="0"/>
          <a:chExt cx="0" cy="0"/>
        </a:xfrm>
      </p:grpSpPr>
      <p:sp>
        <p:nvSpPr>
          <p:cNvPr id="402" name="Google Shape;402;p23"/>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3"/>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latin typeface="Poppins SemiBold"/>
                <a:ea typeface="Poppins SemiBold"/>
                <a:cs typeface="Poppins SemiBold"/>
                <a:sym typeface="Poppins SemiBold"/>
              </a:rPr>
              <a:t>WITHIN THE NEXT 7 DAYS</a:t>
            </a:r>
            <a:endParaRPr>
              <a:solidFill>
                <a:schemeClr val="accent4"/>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04" name="Google Shape;404;p23"/>
          <p:cNvGrpSpPr/>
          <p:nvPr/>
        </p:nvGrpSpPr>
        <p:grpSpPr>
          <a:xfrm>
            <a:off x="7092580" y="406586"/>
            <a:ext cx="1597244" cy="1485745"/>
            <a:chOff x="2078750" y="1137975"/>
            <a:chExt cx="3629275" cy="3375925"/>
          </a:xfrm>
        </p:grpSpPr>
        <p:sp>
          <p:nvSpPr>
            <p:cNvPr id="405" name="Google Shape;405;p23"/>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3"/>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3"/>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3"/>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3"/>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3"/>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3"/>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3"/>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3"/>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3"/>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3"/>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3"/>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3"/>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3"/>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3"/>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3"/>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3"/>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3"/>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3"/>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3"/>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Light Blue">
  <p:cSld name="CUSTOM_6_1_2_1">
    <p:spTree>
      <p:nvGrpSpPr>
        <p:cNvPr id="431" name="Shape 431"/>
        <p:cNvGrpSpPr/>
        <p:nvPr/>
      </p:nvGrpSpPr>
      <p:grpSpPr>
        <a:xfrm>
          <a:off x="0" y="0"/>
          <a:ext cx="0" cy="0"/>
          <a:chOff x="0" y="0"/>
          <a:chExt cx="0" cy="0"/>
        </a:xfrm>
      </p:grpSpPr>
      <p:sp>
        <p:nvSpPr>
          <p:cNvPr id="432" name="Google Shape;432;p24"/>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4"/>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latin typeface="Poppins SemiBold"/>
                <a:ea typeface="Poppins SemiBold"/>
                <a:cs typeface="Poppins SemiBold"/>
                <a:sym typeface="Poppins SemiBold"/>
              </a:rPr>
              <a:t>WITHIN THE NEXT 7 DAYS</a:t>
            </a:r>
            <a:endParaRPr>
              <a:solidFill>
                <a:schemeClr val="accent1"/>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34" name="Google Shape;434;p24"/>
          <p:cNvGrpSpPr/>
          <p:nvPr/>
        </p:nvGrpSpPr>
        <p:grpSpPr>
          <a:xfrm>
            <a:off x="7092580" y="406586"/>
            <a:ext cx="1597244" cy="1485745"/>
            <a:chOff x="2078750" y="1137975"/>
            <a:chExt cx="3629275" cy="3375925"/>
          </a:xfrm>
        </p:grpSpPr>
        <p:sp>
          <p:nvSpPr>
            <p:cNvPr id="435" name="Google Shape;435;p24"/>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4"/>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4"/>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4"/>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4"/>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4"/>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4"/>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4"/>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4"/>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4"/>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4"/>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4"/>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4"/>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4"/>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4"/>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4"/>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4"/>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4"/>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4"/>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4"/>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4"/>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4"/>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4"/>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4"/>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4"/>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0" name="Google Shape;460;p24"/>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Dark Blue">
  <p:cSld name="CUSTOM_6_1_2_1_1">
    <p:spTree>
      <p:nvGrpSpPr>
        <p:cNvPr id="461" name="Shape 461"/>
        <p:cNvGrpSpPr/>
        <p:nvPr/>
      </p:nvGrpSpPr>
      <p:grpSpPr>
        <a:xfrm>
          <a:off x="0" y="0"/>
          <a:ext cx="0" cy="0"/>
          <a:chOff x="0" y="0"/>
          <a:chExt cx="0" cy="0"/>
        </a:xfrm>
      </p:grpSpPr>
      <p:sp>
        <p:nvSpPr>
          <p:cNvPr id="462" name="Google Shape;462;p25"/>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5"/>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2"/>
                </a:solidFill>
                <a:latin typeface="Poppins SemiBold"/>
                <a:ea typeface="Poppins SemiBold"/>
                <a:cs typeface="Poppins SemiBold"/>
                <a:sym typeface="Poppins SemiBold"/>
              </a:rPr>
              <a:t>WITHIN THE NEXT 7 DAYS</a:t>
            </a:r>
            <a:endParaRPr>
              <a:solidFill>
                <a:schemeClr val="accent2"/>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64" name="Google Shape;464;p25"/>
          <p:cNvGrpSpPr/>
          <p:nvPr/>
        </p:nvGrpSpPr>
        <p:grpSpPr>
          <a:xfrm>
            <a:off x="7092580" y="406586"/>
            <a:ext cx="1597244" cy="1485745"/>
            <a:chOff x="2078750" y="1137975"/>
            <a:chExt cx="3629275" cy="3375925"/>
          </a:xfrm>
        </p:grpSpPr>
        <p:sp>
          <p:nvSpPr>
            <p:cNvPr id="465" name="Google Shape;465;p25"/>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5"/>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5"/>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5"/>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5"/>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5"/>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5"/>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5"/>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5"/>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5"/>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5"/>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5"/>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5"/>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5"/>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5"/>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5"/>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5"/>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5"/>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5"/>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5"/>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5"/>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5"/>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5"/>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5"/>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5"/>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0" name="Google Shape;490;p25"/>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Purple">
  <p:cSld name="CUSTOM_6_1_2_1_1_1">
    <p:spTree>
      <p:nvGrpSpPr>
        <p:cNvPr id="491" name="Shape 491"/>
        <p:cNvGrpSpPr/>
        <p:nvPr/>
      </p:nvGrpSpPr>
      <p:grpSpPr>
        <a:xfrm>
          <a:off x="0" y="0"/>
          <a:ext cx="0" cy="0"/>
          <a:chOff x="0" y="0"/>
          <a:chExt cx="0" cy="0"/>
        </a:xfrm>
      </p:grpSpPr>
      <p:sp>
        <p:nvSpPr>
          <p:cNvPr id="492" name="Google Shape;492;p26"/>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6"/>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5"/>
                </a:solidFill>
                <a:latin typeface="Poppins SemiBold"/>
                <a:ea typeface="Poppins SemiBold"/>
                <a:cs typeface="Poppins SemiBold"/>
                <a:sym typeface="Poppins SemiBold"/>
              </a:rPr>
              <a:t>WITHIN THE NEXT 7 DAYS</a:t>
            </a:r>
            <a:endParaRPr>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94" name="Google Shape;494;p26"/>
          <p:cNvGrpSpPr/>
          <p:nvPr/>
        </p:nvGrpSpPr>
        <p:grpSpPr>
          <a:xfrm>
            <a:off x="7092580" y="406586"/>
            <a:ext cx="1597244" cy="1485745"/>
            <a:chOff x="2078750" y="1137975"/>
            <a:chExt cx="3629275" cy="3375925"/>
          </a:xfrm>
        </p:grpSpPr>
        <p:sp>
          <p:nvSpPr>
            <p:cNvPr id="495" name="Google Shape;495;p26"/>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6"/>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6"/>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6"/>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6"/>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6"/>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6"/>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6"/>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6"/>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6"/>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6"/>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6"/>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6"/>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6"/>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6"/>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6"/>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6"/>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6"/>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6"/>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6"/>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6"/>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6"/>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6"/>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6"/>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6"/>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0" name="Google Shape;520;p26"/>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s">
  <p:cSld name="CUSTOM_6_1_1">
    <p:spTree>
      <p:nvGrpSpPr>
        <p:cNvPr id="521" name="Shape 521"/>
        <p:cNvGrpSpPr/>
        <p:nvPr/>
      </p:nvGrpSpPr>
      <p:grpSpPr>
        <a:xfrm>
          <a:off x="0" y="0"/>
          <a:ext cx="0" cy="0"/>
          <a:chOff x="0" y="0"/>
          <a:chExt cx="0" cy="0"/>
        </a:xfrm>
      </p:grpSpPr>
      <p:sp>
        <p:nvSpPr>
          <p:cNvPr id="522" name="Google Shape;522;p27"/>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Congrats!</a:t>
            </a:r>
            <a:endParaRPr sz="4000">
              <a:latin typeface="Poppins SemiBold"/>
              <a:ea typeface="Poppins SemiBold"/>
              <a:cs typeface="Poppins SemiBold"/>
              <a:sym typeface="Poppins SemiBold"/>
            </a:endParaRPr>
          </a:p>
        </p:txBody>
      </p:sp>
      <p:sp>
        <p:nvSpPr>
          <p:cNvPr id="523" name="Google Shape;523;p27"/>
          <p:cNvSpPr txBox="1"/>
          <p:nvPr>
            <p:ph idx="1" type="subTitle"/>
          </p:nvPr>
        </p:nvSpPr>
        <p:spPr>
          <a:xfrm>
            <a:off x="1028700" y="1480200"/>
            <a:ext cx="7543800" cy="630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524" name="Google Shape;524;p27"/>
          <p:cNvSpPr txBox="1"/>
          <p:nvPr>
            <p:ph idx="2" type="body"/>
          </p:nvPr>
        </p:nvSpPr>
        <p:spPr>
          <a:xfrm>
            <a:off x="1040775" y="2317500"/>
            <a:ext cx="5674800" cy="2222100"/>
          </a:xfrm>
          <a:prstGeom prst="rect">
            <a:avLst/>
          </a:prstGeom>
        </p:spPr>
        <p:txBody>
          <a:bodyPr anchorCtr="0" anchor="t" bIns="0" lIns="0" spcFirstLastPara="1" rIns="0" wrap="square" tIns="0">
            <a:noAutofit/>
          </a:bodyPr>
          <a:lstStyle>
            <a:lvl1pPr indent="-304800" lvl="0" marL="457200">
              <a:spcBef>
                <a:spcPts val="0"/>
              </a:spcBef>
              <a:spcAft>
                <a:spcPts val="0"/>
              </a:spcAft>
              <a:buSzPts val="1200"/>
              <a:buChar char="●"/>
              <a:defRPr/>
            </a:lvl1pPr>
            <a:lvl2pPr indent="-304800" lvl="1" marL="914400">
              <a:spcBef>
                <a:spcPts val="1600"/>
              </a:spcBef>
              <a:spcAft>
                <a:spcPts val="0"/>
              </a:spcAft>
              <a:buSzPts val="1200"/>
              <a:buChar char="○"/>
              <a:defRPr/>
            </a:lvl2pPr>
            <a:lvl3pPr indent="-304800" lvl="2" marL="1371600">
              <a:spcBef>
                <a:spcPts val="1600"/>
              </a:spcBef>
              <a:spcAft>
                <a:spcPts val="0"/>
              </a:spcAft>
              <a:buSzPts val="1200"/>
              <a:buChar char="■"/>
              <a:defRPr/>
            </a:lvl3pPr>
            <a:lvl4pPr indent="-304800" lvl="3" marL="1828800">
              <a:spcBef>
                <a:spcPts val="1600"/>
              </a:spcBef>
              <a:spcAft>
                <a:spcPts val="0"/>
              </a:spcAft>
              <a:buSzPts val="1200"/>
              <a:buChar char="●"/>
              <a:defRPr/>
            </a:lvl4pPr>
            <a:lvl5pPr indent="-304800" lvl="4" marL="2286000">
              <a:spcBef>
                <a:spcPts val="1600"/>
              </a:spcBef>
              <a:spcAft>
                <a:spcPts val="0"/>
              </a:spcAft>
              <a:buSzPts val="1200"/>
              <a:buChar char="○"/>
              <a:defRPr/>
            </a:lvl5pPr>
            <a:lvl6pPr indent="-304800" lvl="5" marL="2743200">
              <a:spcBef>
                <a:spcPts val="1600"/>
              </a:spcBef>
              <a:spcAft>
                <a:spcPts val="0"/>
              </a:spcAft>
              <a:buSzPts val="1200"/>
              <a:buChar char="■"/>
              <a:defRPr/>
            </a:lvl6pPr>
            <a:lvl7pPr indent="-304800" lvl="6" marL="3200400">
              <a:spcBef>
                <a:spcPts val="1600"/>
              </a:spcBef>
              <a:spcAft>
                <a:spcPts val="0"/>
              </a:spcAft>
              <a:buSzPts val="1200"/>
              <a:buChar char="●"/>
              <a:defRPr/>
            </a:lvl7pPr>
            <a:lvl8pPr indent="-304800" lvl="7" marL="3657600">
              <a:spcBef>
                <a:spcPts val="1600"/>
              </a:spcBef>
              <a:spcAft>
                <a:spcPts val="0"/>
              </a:spcAft>
              <a:buSzPts val="1200"/>
              <a:buChar char="○"/>
              <a:defRPr/>
            </a:lvl8pPr>
            <a:lvl9pPr indent="-304800" lvl="8" marL="4114800">
              <a:spcBef>
                <a:spcPts val="1600"/>
              </a:spcBef>
              <a:spcAft>
                <a:spcPts val="1600"/>
              </a:spcAft>
              <a:buSzPts val="12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p:cSld name="CUSTOM_2">
    <p:spTree>
      <p:nvGrpSpPr>
        <p:cNvPr id="525" name="Shape 525"/>
        <p:cNvGrpSpPr/>
        <p:nvPr/>
      </p:nvGrpSpPr>
      <p:grpSpPr>
        <a:xfrm>
          <a:off x="0" y="0"/>
          <a:ext cx="0" cy="0"/>
          <a:chOff x="0" y="0"/>
          <a:chExt cx="0" cy="0"/>
        </a:xfrm>
      </p:grpSpPr>
      <p:grpSp>
        <p:nvGrpSpPr>
          <p:cNvPr id="526" name="Google Shape;526;p28"/>
          <p:cNvGrpSpPr/>
          <p:nvPr/>
        </p:nvGrpSpPr>
        <p:grpSpPr>
          <a:xfrm>
            <a:off x="1028710" y="1468087"/>
            <a:ext cx="2499986" cy="2359741"/>
            <a:chOff x="1142825" y="332800"/>
            <a:chExt cx="5336150" cy="5036800"/>
          </a:xfrm>
        </p:grpSpPr>
        <p:sp>
          <p:nvSpPr>
            <p:cNvPr id="527" name="Google Shape;527;p28"/>
            <p:cNvSpPr/>
            <p:nvPr/>
          </p:nvSpPr>
          <p:spPr>
            <a:xfrm>
              <a:off x="1142825" y="332800"/>
              <a:ext cx="4837500" cy="4836625"/>
            </a:xfrm>
            <a:custGeom>
              <a:rect b="b" l="l" r="r" t="t"/>
              <a:pathLst>
                <a:path extrusionOk="0" h="193465" w="19350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p:nvPr/>
          </p:nvSpPr>
          <p:spPr>
            <a:xfrm>
              <a:off x="3440300" y="486075"/>
              <a:ext cx="3038675" cy="2430950"/>
            </a:xfrm>
            <a:custGeom>
              <a:rect b="b" l="l" r="r" t="t"/>
              <a:pathLst>
                <a:path extrusionOk="0" fill="none" h="97238" w="121547">
                  <a:moveTo>
                    <a:pt x="0" y="59006"/>
                  </a:moveTo>
                  <a:lnTo>
                    <a:pt x="38628" y="97237"/>
                  </a:lnTo>
                  <a:lnTo>
                    <a:pt x="121546" y="15185"/>
                  </a:lnTo>
                  <a:lnTo>
                    <a:pt x="106218" y="0"/>
                  </a:lnTo>
                  <a:lnTo>
                    <a:pt x="38015" y="67482"/>
                  </a:lnTo>
                  <a:lnTo>
                    <a:pt x="14571" y="4429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8"/>
            <p:cNvSpPr/>
            <p:nvPr/>
          </p:nvSpPr>
          <p:spPr>
            <a:xfrm>
              <a:off x="1174375" y="363450"/>
              <a:ext cx="1846650" cy="1870100"/>
            </a:xfrm>
            <a:custGeom>
              <a:rect b="b" l="l" r="r" t="t"/>
              <a:pathLst>
                <a:path extrusionOk="0" fill="none" h="74804" w="73866">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8"/>
            <p:cNvSpPr/>
            <p:nvPr/>
          </p:nvSpPr>
          <p:spPr>
            <a:xfrm>
              <a:off x="1167150" y="354425"/>
              <a:ext cx="785400" cy="825975"/>
            </a:xfrm>
            <a:custGeom>
              <a:rect b="b" l="l" r="r" t="t"/>
              <a:pathLst>
                <a:path extrusionOk="0" h="33039" w="31416">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8"/>
            <p:cNvSpPr/>
            <p:nvPr/>
          </p:nvSpPr>
          <p:spPr>
            <a:xfrm>
              <a:off x="1994900" y="337300"/>
              <a:ext cx="66750" cy="46000"/>
            </a:xfrm>
            <a:custGeom>
              <a:rect b="b" l="l" r="r" t="t"/>
              <a:pathLst>
                <a:path extrusionOk="0" h="1840" w="2670">
                  <a:moveTo>
                    <a:pt x="2525" y="0"/>
                  </a:moveTo>
                  <a:cubicBezTo>
                    <a:pt x="1696" y="36"/>
                    <a:pt x="830" y="145"/>
                    <a:pt x="1" y="289"/>
                  </a:cubicBezTo>
                  <a:lnTo>
                    <a:pt x="253" y="1840"/>
                  </a:lnTo>
                  <a:lnTo>
                    <a:pt x="2669" y="1587"/>
                  </a:lnTo>
                  <a:lnTo>
                    <a:pt x="2525" y="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8"/>
            <p:cNvSpPr/>
            <p:nvPr/>
          </p:nvSpPr>
          <p:spPr>
            <a:xfrm>
              <a:off x="4278850" y="4011625"/>
              <a:ext cx="1380500" cy="394975"/>
            </a:xfrm>
            <a:custGeom>
              <a:rect b="b" l="l" r="r" t="t"/>
              <a:pathLst>
                <a:path extrusionOk="0" fill="none" h="15799" w="55220">
                  <a:moveTo>
                    <a:pt x="0" y="15798"/>
                  </a:moveTo>
                  <a:lnTo>
                    <a:pt x="55219" y="15798"/>
                  </a:lnTo>
                  <a:moveTo>
                    <a:pt x="0" y="1"/>
                  </a:moveTo>
                  <a:lnTo>
                    <a:pt x="55219"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8"/>
            <p:cNvSpPr/>
            <p:nvPr/>
          </p:nvSpPr>
          <p:spPr>
            <a:xfrm>
              <a:off x="3798250" y="3461600"/>
              <a:ext cx="2344375" cy="1908000"/>
            </a:xfrm>
            <a:custGeom>
              <a:rect b="b" l="l" r="r" t="t"/>
              <a:pathLst>
                <a:path extrusionOk="0" fill="none" h="76320" w="93775">
                  <a:moveTo>
                    <a:pt x="93775" y="1"/>
                  </a:moveTo>
                  <a:lnTo>
                    <a:pt x="1" y="1"/>
                  </a:lnTo>
                  <a:lnTo>
                    <a:pt x="1" y="58069"/>
                  </a:lnTo>
                  <a:lnTo>
                    <a:pt x="14824" y="58069"/>
                  </a:lnTo>
                  <a:lnTo>
                    <a:pt x="14824" y="76319"/>
                  </a:lnTo>
                  <a:lnTo>
                    <a:pt x="34264" y="58069"/>
                  </a:lnTo>
                  <a:lnTo>
                    <a:pt x="93775" y="5806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p:nvPr/>
          </p:nvSpPr>
          <p:spPr>
            <a:xfrm>
              <a:off x="1965150" y="2795275"/>
              <a:ext cx="1409350" cy="1410250"/>
            </a:xfrm>
            <a:custGeom>
              <a:rect b="b" l="l" r="r" t="t"/>
              <a:pathLst>
                <a:path extrusionOk="0" fill="none" h="56410" w="56374">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28"/>
          <p:cNvSpPr txBox="1"/>
          <p:nvPr/>
        </p:nvSpPr>
        <p:spPr>
          <a:xfrm>
            <a:off x="3943350" y="1152525"/>
            <a:ext cx="4629300" cy="146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536" name="Google Shape;536;p28"/>
          <p:cNvSpPr txBox="1"/>
          <p:nvPr>
            <p:ph idx="1" type="subTitle"/>
          </p:nvPr>
        </p:nvSpPr>
        <p:spPr>
          <a:xfrm>
            <a:off x="3943350" y="2909750"/>
            <a:ext cx="3601200" cy="14628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a:solidFill>
                  <a:schemeClr val="accent1"/>
                </a:solidFill>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Dark Blue">
  <p:cSld name="CUSTOM_5">
    <p:bg>
      <p:bgPr>
        <a:solidFill>
          <a:schemeClr val="accent2"/>
        </a:solidFill>
      </p:bgPr>
    </p:bg>
    <p:spTree>
      <p:nvGrpSpPr>
        <p:cNvPr id="537" name="Shape 537"/>
        <p:cNvGrpSpPr/>
        <p:nvPr/>
      </p:nvGrpSpPr>
      <p:grpSpPr>
        <a:xfrm>
          <a:off x="0" y="0"/>
          <a:ext cx="0" cy="0"/>
          <a:chOff x="0" y="0"/>
          <a:chExt cx="0" cy="0"/>
        </a:xfrm>
      </p:grpSpPr>
      <p:sp>
        <p:nvSpPr>
          <p:cNvPr id="538" name="Google Shape;538;p29"/>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9"/>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9"/>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41" name="Google Shape;541;p29"/>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2" name="Google Shape;542;p29"/>
          <p:cNvGrpSpPr/>
          <p:nvPr/>
        </p:nvGrpSpPr>
        <p:grpSpPr>
          <a:xfrm>
            <a:off x="7022225" y="4302863"/>
            <a:ext cx="1294431" cy="312013"/>
            <a:chOff x="238125" y="1984425"/>
            <a:chExt cx="7034950" cy="1695725"/>
          </a:xfrm>
        </p:grpSpPr>
        <p:sp>
          <p:nvSpPr>
            <p:cNvPr id="543" name="Google Shape;543;p29"/>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5" name="Google Shape;545;p29"/>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Green">
  <p:cSld name="CUSTOM_5_1">
    <p:bg>
      <p:bgPr>
        <a:solidFill>
          <a:schemeClr val="accent3"/>
        </a:solidFill>
      </p:bgPr>
    </p:bg>
    <p:spTree>
      <p:nvGrpSpPr>
        <p:cNvPr id="548" name="Shape 548"/>
        <p:cNvGrpSpPr/>
        <p:nvPr/>
      </p:nvGrpSpPr>
      <p:grpSpPr>
        <a:xfrm>
          <a:off x="0" y="0"/>
          <a:ext cx="0" cy="0"/>
          <a:chOff x="0" y="0"/>
          <a:chExt cx="0" cy="0"/>
        </a:xfrm>
      </p:grpSpPr>
      <p:sp>
        <p:nvSpPr>
          <p:cNvPr id="549" name="Google Shape;549;p30"/>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0"/>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0"/>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52" name="Google Shape;552;p30"/>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3" name="Google Shape;553;p30"/>
          <p:cNvGrpSpPr/>
          <p:nvPr/>
        </p:nvGrpSpPr>
        <p:grpSpPr>
          <a:xfrm>
            <a:off x="7022225" y="4302863"/>
            <a:ext cx="1294431" cy="312013"/>
            <a:chOff x="238125" y="1984425"/>
            <a:chExt cx="7034950" cy="1695725"/>
          </a:xfrm>
        </p:grpSpPr>
        <p:sp>
          <p:nvSpPr>
            <p:cNvPr id="554" name="Google Shape;554;p30"/>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0"/>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6" name="Google Shape;556;p30"/>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0"/>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0"/>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me">
  <p:cSld name="TITLE_1_1">
    <p:bg>
      <p:bgPr>
        <a:solidFill>
          <a:schemeClr val="accent3"/>
        </a:solidFill>
      </p:bgPr>
    </p:bg>
    <p:spTree>
      <p:nvGrpSpPr>
        <p:cNvPr id="38" name="Shape 38"/>
        <p:cNvGrpSpPr/>
        <p:nvPr/>
      </p:nvGrpSpPr>
      <p:grpSpPr>
        <a:xfrm>
          <a:off x="0" y="0"/>
          <a:ext cx="0" cy="0"/>
          <a:chOff x="0" y="0"/>
          <a:chExt cx="0" cy="0"/>
        </a:xfrm>
      </p:grpSpPr>
      <p:sp>
        <p:nvSpPr>
          <p:cNvPr id="39" name="Google Shape;3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40" name="Google Shape;40;p4"/>
          <p:cNvGrpSpPr/>
          <p:nvPr/>
        </p:nvGrpSpPr>
        <p:grpSpPr>
          <a:xfrm>
            <a:off x="4362450" y="432563"/>
            <a:ext cx="1294431" cy="312013"/>
            <a:chOff x="238125" y="1984425"/>
            <a:chExt cx="7034950" cy="1695725"/>
          </a:xfrm>
        </p:grpSpPr>
        <p:sp>
          <p:nvSpPr>
            <p:cNvPr id="41" name="Google Shape;41;p4"/>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5085" y="4473"/>
            <a:ext cx="9149452" cy="5154079"/>
            <a:chOff x="238125" y="846675"/>
            <a:chExt cx="7140200" cy="4022225"/>
          </a:xfrm>
        </p:grpSpPr>
        <p:sp>
          <p:nvSpPr>
            <p:cNvPr id="44" name="Google Shape;44;p4"/>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4"/>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4"/>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4"/>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4"/>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4"/>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52" name="Google Shape;52;p4"/>
          <p:cNvSpPr txBox="1"/>
          <p:nvPr>
            <p:ph idx="1" type="subTitle"/>
          </p:nvPr>
        </p:nvSpPr>
        <p:spPr>
          <a:xfrm>
            <a:off x="4229100" y="4244150"/>
            <a:ext cx="47148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Orange">
  <p:cSld name="CUSTOM_5_1_1">
    <p:bg>
      <p:bgPr>
        <a:solidFill>
          <a:schemeClr val="accent4"/>
        </a:solidFill>
      </p:bgPr>
    </p:bg>
    <p:spTree>
      <p:nvGrpSpPr>
        <p:cNvPr id="559" name="Shape 559"/>
        <p:cNvGrpSpPr/>
        <p:nvPr/>
      </p:nvGrpSpPr>
      <p:grpSpPr>
        <a:xfrm>
          <a:off x="0" y="0"/>
          <a:ext cx="0" cy="0"/>
          <a:chOff x="0" y="0"/>
          <a:chExt cx="0" cy="0"/>
        </a:xfrm>
      </p:grpSpPr>
      <p:sp>
        <p:nvSpPr>
          <p:cNvPr id="560" name="Google Shape;560;p31"/>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1"/>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1"/>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63" name="Google Shape;563;p31"/>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4" name="Google Shape;564;p31"/>
          <p:cNvGrpSpPr/>
          <p:nvPr/>
        </p:nvGrpSpPr>
        <p:grpSpPr>
          <a:xfrm>
            <a:off x="7022225" y="4302863"/>
            <a:ext cx="1294431" cy="312013"/>
            <a:chOff x="238125" y="1984425"/>
            <a:chExt cx="7034950" cy="1695725"/>
          </a:xfrm>
        </p:grpSpPr>
        <p:sp>
          <p:nvSpPr>
            <p:cNvPr id="565" name="Google Shape;565;p31"/>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1"/>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7" name="Google Shape;567;p31"/>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1"/>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1"/>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Light Blue">
  <p:cSld name="CUSTOM_5_1_1_1">
    <p:bg>
      <p:bgPr>
        <a:solidFill>
          <a:schemeClr val="accent1"/>
        </a:solidFill>
      </p:bgPr>
    </p:bg>
    <p:spTree>
      <p:nvGrpSpPr>
        <p:cNvPr id="570" name="Shape 570"/>
        <p:cNvGrpSpPr/>
        <p:nvPr/>
      </p:nvGrpSpPr>
      <p:grpSpPr>
        <a:xfrm>
          <a:off x="0" y="0"/>
          <a:ext cx="0" cy="0"/>
          <a:chOff x="0" y="0"/>
          <a:chExt cx="0" cy="0"/>
        </a:xfrm>
      </p:grpSpPr>
      <p:sp>
        <p:nvSpPr>
          <p:cNvPr id="571" name="Google Shape;571;p32"/>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74" name="Google Shape;574;p32"/>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5" name="Google Shape;575;p32"/>
          <p:cNvGrpSpPr/>
          <p:nvPr/>
        </p:nvGrpSpPr>
        <p:grpSpPr>
          <a:xfrm>
            <a:off x="7022225" y="4302863"/>
            <a:ext cx="1294431" cy="312013"/>
            <a:chOff x="238125" y="1984425"/>
            <a:chExt cx="7034950" cy="1695725"/>
          </a:xfrm>
        </p:grpSpPr>
        <p:sp>
          <p:nvSpPr>
            <p:cNvPr id="576" name="Google Shape;576;p32"/>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2"/>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32"/>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2"/>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2"/>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Purple">
  <p:cSld name="CUSTOM_5_1_1_1_1">
    <p:bg>
      <p:bgPr>
        <a:solidFill>
          <a:schemeClr val="accent5"/>
        </a:solidFill>
      </p:bgPr>
    </p:bg>
    <p:spTree>
      <p:nvGrpSpPr>
        <p:cNvPr id="581" name="Shape 581"/>
        <p:cNvGrpSpPr/>
        <p:nvPr/>
      </p:nvGrpSpPr>
      <p:grpSpPr>
        <a:xfrm>
          <a:off x="0" y="0"/>
          <a:ext cx="0" cy="0"/>
          <a:chOff x="0" y="0"/>
          <a:chExt cx="0" cy="0"/>
        </a:xfrm>
      </p:grpSpPr>
      <p:sp>
        <p:nvSpPr>
          <p:cNvPr id="582" name="Google Shape;582;p33"/>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85" name="Google Shape;585;p33"/>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6" name="Google Shape;586;p33"/>
          <p:cNvGrpSpPr/>
          <p:nvPr/>
        </p:nvGrpSpPr>
        <p:grpSpPr>
          <a:xfrm>
            <a:off x="7022225" y="4302863"/>
            <a:ext cx="1294431" cy="312013"/>
            <a:chOff x="238125" y="1984425"/>
            <a:chExt cx="7034950" cy="1695725"/>
          </a:xfrm>
        </p:grpSpPr>
        <p:sp>
          <p:nvSpPr>
            <p:cNvPr id="587" name="Google Shape;587;p33"/>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9" name="Google Shape;589;p33"/>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92" name="Shape 592"/>
        <p:cNvGrpSpPr/>
        <p:nvPr/>
      </p:nvGrpSpPr>
      <p:grpSpPr>
        <a:xfrm>
          <a:off x="0" y="0"/>
          <a:ext cx="0" cy="0"/>
          <a:chOff x="0" y="0"/>
          <a:chExt cx="0" cy="0"/>
        </a:xfrm>
      </p:grpSpPr>
      <p:sp>
        <p:nvSpPr>
          <p:cNvPr id="593" name="Google Shape;593;p34"/>
          <p:cNvSpPr txBox="1"/>
          <p:nvPr>
            <p:ph type="title"/>
          </p:nvPr>
        </p:nvSpPr>
        <p:spPr>
          <a:xfrm>
            <a:off x="311700" y="2150850"/>
            <a:ext cx="8520600" cy="841800"/>
          </a:xfrm>
          <a:prstGeom prst="rect">
            <a:avLst/>
          </a:prstGeom>
        </p:spPr>
        <p:txBody>
          <a:bodyPr anchorCtr="0" anchor="ctr" bIns="0" lIns="0" spcFirstLastPara="1" rIns="0" wrap="square" tIns="0">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94" name="Google Shape;594;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95" name="Shape 595"/>
        <p:cNvGrpSpPr/>
        <p:nvPr/>
      </p:nvGrpSpPr>
      <p:grpSpPr>
        <a:xfrm>
          <a:off x="0" y="0"/>
          <a:ext cx="0" cy="0"/>
          <a:chOff x="0" y="0"/>
          <a:chExt cx="0" cy="0"/>
        </a:xfrm>
      </p:grpSpPr>
      <p:sp>
        <p:nvSpPr>
          <p:cNvPr id="596" name="Google Shape;596;p35"/>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7" name="Google Shape;597;p35"/>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598" name="Google Shape;59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1">
  <p:cSld name="CUSTOM_2_1">
    <p:spTree>
      <p:nvGrpSpPr>
        <p:cNvPr id="599" name="Shape 599"/>
        <p:cNvGrpSpPr/>
        <p:nvPr/>
      </p:nvGrpSpPr>
      <p:grpSpPr>
        <a:xfrm>
          <a:off x="0" y="0"/>
          <a:ext cx="0" cy="0"/>
          <a:chOff x="0" y="0"/>
          <a:chExt cx="0" cy="0"/>
        </a:xfrm>
      </p:grpSpPr>
      <p:grpSp>
        <p:nvGrpSpPr>
          <p:cNvPr id="600" name="Google Shape;600;p36"/>
          <p:cNvGrpSpPr/>
          <p:nvPr/>
        </p:nvGrpSpPr>
        <p:grpSpPr>
          <a:xfrm>
            <a:off x="1028710" y="1468087"/>
            <a:ext cx="2499986" cy="2359741"/>
            <a:chOff x="1142825" y="332800"/>
            <a:chExt cx="5336150" cy="5036800"/>
          </a:xfrm>
        </p:grpSpPr>
        <p:sp>
          <p:nvSpPr>
            <p:cNvPr id="601" name="Google Shape;601;p36"/>
            <p:cNvSpPr/>
            <p:nvPr/>
          </p:nvSpPr>
          <p:spPr>
            <a:xfrm>
              <a:off x="1142825" y="332800"/>
              <a:ext cx="4837500" cy="4836625"/>
            </a:xfrm>
            <a:custGeom>
              <a:rect b="b" l="l" r="r" t="t"/>
              <a:pathLst>
                <a:path extrusionOk="0" h="193465" w="19350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6"/>
            <p:cNvSpPr/>
            <p:nvPr/>
          </p:nvSpPr>
          <p:spPr>
            <a:xfrm>
              <a:off x="3440300" y="486075"/>
              <a:ext cx="3038675" cy="2430950"/>
            </a:xfrm>
            <a:custGeom>
              <a:rect b="b" l="l" r="r" t="t"/>
              <a:pathLst>
                <a:path extrusionOk="0" fill="none" h="97238" w="121547">
                  <a:moveTo>
                    <a:pt x="0" y="59006"/>
                  </a:moveTo>
                  <a:lnTo>
                    <a:pt x="38628" y="97237"/>
                  </a:lnTo>
                  <a:lnTo>
                    <a:pt x="121546" y="15185"/>
                  </a:lnTo>
                  <a:lnTo>
                    <a:pt x="106218" y="0"/>
                  </a:lnTo>
                  <a:lnTo>
                    <a:pt x="38015" y="67482"/>
                  </a:lnTo>
                  <a:lnTo>
                    <a:pt x="14571" y="4429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6"/>
            <p:cNvSpPr/>
            <p:nvPr/>
          </p:nvSpPr>
          <p:spPr>
            <a:xfrm>
              <a:off x="1174375" y="363450"/>
              <a:ext cx="1846650" cy="1870100"/>
            </a:xfrm>
            <a:custGeom>
              <a:rect b="b" l="l" r="r" t="t"/>
              <a:pathLst>
                <a:path extrusionOk="0" fill="none" h="74804" w="73866">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6"/>
            <p:cNvSpPr/>
            <p:nvPr/>
          </p:nvSpPr>
          <p:spPr>
            <a:xfrm>
              <a:off x="1167150" y="354425"/>
              <a:ext cx="785400" cy="825975"/>
            </a:xfrm>
            <a:custGeom>
              <a:rect b="b" l="l" r="r" t="t"/>
              <a:pathLst>
                <a:path extrusionOk="0" h="33039" w="31416">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6"/>
            <p:cNvSpPr/>
            <p:nvPr/>
          </p:nvSpPr>
          <p:spPr>
            <a:xfrm>
              <a:off x="1994900" y="337300"/>
              <a:ext cx="66750" cy="46000"/>
            </a:xfrm>
            <a:custGeom>
              <a:rect b="b" l="l" r="r" t="t"/>
              <a:pathLst>
                <a:path extrusionOk="0" h="1840" w="2670">
                  <a:moveTo>
                    <a:pt x="2525" y="0"/>
                  </a:moveTo>
                  <a:cubicBezTo>
                    <a:pt x="1696" y="36"/>
                    <a:pt x="830" y="145"/>
                    <a:pt x="1" y="289"/>
                  </a:cubicBezTo>
                  <a:lnTo>
                    <a:pt x="253" y="1840"/>
                  </a:lnTo>
                  <a:lnTo>
                    <a:pt x="2669" y="1587"/>
                  </a:lnTo>
                  <a:lnTo>
                    <a:pt x="2525" y="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6"/>
            <p:cNvSpPr/>
            <p:nvPr/>
          </p:nvSpPr>
          <p:spPr>
            <a:xfrm>
              <a:off x="4278850" y="4011625"/>
              <a:ext cx="1380500" cy="394975"/>
            </a:xfrm>
            <a:custGeom>
              <a:rect b="b" l="l" r="r" t="t"/>
              <a:pathLst>
                <a:path extrusionOk="0" fill="none" h="15799" w="55220">
                  <a:moveTo>
                    <a:pt x="0" y="15798"/>
                  </a:moveTo>
                  <a:lnTo>
                    <a:pt x="55219" y="15798"/>
                  </a:lnTo>
                  <a:moveTo>
                    <a:pt x="0" y="1"/>
                  </a:moveTo>
                  <a:lnTo>
                    <a:pt x="55219"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6"/>
            <p:cNvSpPr/>
            <p:nvPr/>
          </p:nvSpPr>
          <p:spPr>
            <a:xfrm>
              <a:off x="3798250" y="3461600"/>
              <a:ext cx="2344375" cy="1908000"/>
            </a:xfrm>
            <a:custGeom>
              <a:rect b="b" l="l" r="r" t="t"/>
              <a:pathLst>
                <a:path extrusionOk="0" fill="none" h="76320" w="93775">
                  <a:moveTo>
                    <a:pt x="93775" y="1"/>
                  </a:moveTo>
                  <a:lnTo>
                    <a:pt x="1" y="1"/>
                  </a:lnTo>
                  <a:lnTo>
                    <a:pt x="1" y="58069"/>
                  </a:lnTo>
                  <a:lnTo>
                    <a:pt x="14824" y="58069"/>
                  </a:lnTo>
                  <a:lnTo>
                    <a:pt x="14824" y="76319"/>
                  </a:lnTo>
                  <a:lnTo>
                    <a:pt x="34264" y="58069"/>
                  </a:lnTo>
                  <a:lnTo>
                    <a:pt x="93775" y="5806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6"/>
            <p:cNvSpPr/>
            <p:nvPr/>
          </p:nvSpPr>
          <p:spPr>
            <a:xfrm>
              <a:off x="1965150" y="2795275"/>
              <a:ext cx="1409350" cy="1410250"/>
            </a:xfrm>
            <a:custGeom>
              <a:rect b="b" l="l" r="r" t="t"/>
              <a:pathLst>
                <a:path extrusionOk="0" fill="none" h="56410" w="56374">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9" name="Google Shape;609;p36"/>
          <p:cNvSpPr txBox="1"/>
          <p:nvPr/>
        </p:nvSpPr>
        <p:spPr>
          <a:xfrm>
            <a:off x="3943350" y="1152525"/>
            <a:ext cx="4629300" cy="146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610" name="Google Shape;610;p36"/>
          <p:cNvSpPr txBox="1"/>
          <p:nvPr>
            <p:ph idx="1" type="subTitle"/>
          </p:nvPr>
        </p:nvSpPr>
        <p:spPr>
          <a:xfrm>
            <a:off x="3997850" y="2907100"/>
            <a:ext cx="3637200" cy="16773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611" name="Shape 611"/>
        <p:cNvGrpSpPr/>
        <p:nvPr/>
      </p:nvGrpSpPr>
      <p:grpSpPr>
        <a:xfrm>
          <a:off x="0" y="0"/>
          <a:ext cx="0" cy="0"/>
          <a:chOff x="0" y="0"/>
          <a:chExt cx="0" cy="0"/>
        </a:xfrm>
      </p:grpSpPr>
      <p:sp>
        <p:nvSpPr>
          <p:cNvPr id="612" name="Google Shape;612;p37"/>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3" name="Google Shape;613;p37"/>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614" name="Google Shape;614;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spTree>
      <p:nvGrpSpPr>
        <p:cNvPr id="615" name="Shape 615"/>
        <p:cNvGrpSpPr/>
        <p:nvPr/>
      </p:nvGrpSpPr>
      <p:grpSpPr>
        <a:xfrm>
          <a:off x="0" y="0"/>
          <a:ext cx="0" cy="0"/>
          <a:chOff x="0" y="0"/>
          <a:chExt cx="0" cy="0"/>
        </a:xfrm>
      </p:grpSpPr>
      <p:sp>
        <p:nvSpPr>
          <p:cNvPr id="616" name="Google Shape;616;p38"/>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17" name="Google Shape;617;p38"/>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618" name="Google Shape;618;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spTree>
      <p:nvGrpSpPr>
        <p:cNvPr id="619" name="Shape 619"/>
        <p:cNvGrpSpPr/>
        <p:nvPr/>
      </p:nvGrpSpPr>
      <p:grpSpPr>
        <a:xfrm>
          <a:off x="0" y="0"/>
          <a:ext cx="0" cy="0"/>
          <a:chOff x="0" y="0"/>
          <a:chExt cx="0" cy="0"/>
        </a:xfrm>
      </p:grpSpPr>
      <p:sp>
        <p:nvSpPr>
          <p:cNvPr id="620" name="Google Shape;620;p39"/>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1" name="Google Shape;621;p39"/>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622" name="Google Shape;622;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spTree>
      <p:nvGrpSpPr>
        <p:cNvPr id="623" name="Shape 623"/>
        <p:cNvGrpSpPr/>
        <p:nvPr/>
      </p:nvGrpSpPr>
      <p:grpSpPr>
        <a:xfrm>
          <a:off x="0" y="0"/>
          <a:ext cx="0" cy="0"/>
          <a:chOff x="0" y="0"/>
          <a:chExt cx="0" cy="0"/>
        </a:xfrm>
      </p:grpSpPr>
      <p:sp>
        <p:nvSpPr>
          <p:cNvPr id="624" name="Google Shape;624;p40"/>
          <p:cNvSpPr txBox="1"/>
          <p:nvPr>
            <p:ph type="title"/>
          </p:nvPr>
        </p:nvSpPr>
        <p:spPr>
          <a:xfrm>
            <a:off x="311700" y="445025"/>
            <a:ext cx="8520600" cy="572700"/>
          </a:xfrm>
          <a:prstGeom prst="rect">
            <a:avLst/>
          </a:prstGeom>
        </p:spPr>
        <p:txBody>
          <a:bodyPr anchorCtr="0" anchor="t" bIns="0" lIns="0" spcFirstLastPara="1" rIns="0" wrap="square" tIns="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5" name="Google Shape;625;p40"/>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
        <p:nvSpPr>
          <p:cNvPr id="626" name="Google Shape;626;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Orange">
  <p:cSld name="TITLE_1_1_1">
    <p:bg>
      <p:bgPr>
        <a:solidFill>
          <a:schemeClr val="accent4"/>
        </a:solidFill>
      </p:bgPr>
    </p:bg>
    <p:spTree>
      <p:nvGrpSpPr>
        <p:cNvPr id="53" name="Shape 53"/>
        <p:cNvGrpSpPr/>
        <p:nvPr/>
      </p:nvGrpSpPr>
      <p:grpSpPr>
        <a:xfrm>
          <a:off x="0" y="0"/>
          <a:ext cx="0" cy="0"/>
          <a:chOff x="0" y="0"/>
          <a:chExt cx="0" cy="0"/>
        </a:xfrm>
      </p:grpSpPr>
      <p:sp>
        <p:nvSpPr>
          <p:cNvPr id="54" name="Google Shape;5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55" name="Google Shape;55;p5"/>
          <p:cNvGrpSpPr/>
          <p:nvPr/>
        </p:nvGrpSpPr>
        <p:grpSpPr>
          <a:xfrm>
            <a:off x="4362450" y="432563"/>
            <a:ext cx="1294431" cy="312013"/>
            <a:chOff x="238125" y="1984425"/>
            <a:chExt cx="7034950" cy="1695725"/>
          </a:xfrm>
        </p:grpSpPr>
        <p:sp>
          <p:nvSpPr>
            <p:cNvPr id="56" name="Google Shape;56;p5"/>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5"/>
          <p:cNvGrpSpPr/>
          <p:nvPr/>
        </p:nvGrpSpPr>
        <p:grpSpPr>
          <a:xfrm>
            <a:off x="-5085" y="4473"/>
            <a:ext cx="9149452" cy="5154079"/>
            <a:chOff x="238125" y="846675"/>
            <a:chExt cx="7140200" cy="4022225"/>
          </a:xfrm>
        </p:grpSpPr>
        <p:sp>
          <p:nvSpPr>
            <p:cNvPr id="59" name="Google Shape;59;p5"/>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5"/>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7" name="Google Shape;67;p5"/>
          <p:cNvSpPr txBox="1"/>
          <p:nvPr>
            <p:ph idx="1" type="subTitle"/>
          </p:nvPr>
        </p:nvSpPr>
        <p:spPr>
          <a:xfrm>
            <a:off x="4229100" y="4244150"/>
            <a:ext cx="47922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ght Blue" type="title">
  <p:cSld name="TITLE">
    <p:bg>
      <p:bgPr>
        <a:solidFill>
          <a:schemeClr val="accent1"/>
        </a:solidFill>
      </p:bgPr>
    </p:bg>
    <p:spTree>
      <p:nvGrpSpPr>
        <p:cNvPr id="630" name="Shape 630"/>
        <p:cNvGrpSpPr/>
        <p:nvPr/>
      </p:nvGrpSpPr>
      <p:grpSpPr>
        <a:xfrm>
          <a:off x="0" y="0"/>
          <a:ext cx="0" cy="0"/>
          <a:chOff x="0" y="0"/>
          <a:chExt cx="0" cy="0"/>
        </a:xfrm>
      </p:grpSpPr>
      <p:sp>
        <p:nvSpPr>
          <p:cNvPr id="631" name="Google Shape;631;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632" name="Google Shape;632;p42"/>
          <p:cNvGrpSpPr/>
          <p:nvPr/>
        </p:nvGrpSpPr>
        <p:grpSpPr>
          <a:xfrm>
            <a:off x="4362450" y="432563"/>
            <a:ext cx="1294431" cy="312013"/>
            <a:chOff x="238125" y="1984425"/>
            <a:chExt cx="7034950" cy="1695725"/>
          </a:xfrm>
        </p:grpSpPr>
        <p:sp>
          <p:nvSpPr>
            <p:cNvPr id="633" name="Google Shape;633;p42"/>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2"/>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5" name="Google Shape;635;p42"/>
          <p:cNvGrpSpPr/>
          <p:nvPr/>
        </p:nvGrpSpPr>
        <p:grpSpPr>
          <a:xfrm>
            <a:off x="-5085" y="4473"/>
            <a:ext cx="9149452" cy="5154079"/>
            <a:chOff x="238125" y="846675"/>
            <a:chExt cx="7140200" cy="4022225"/>
          </a:xfrm>
        </p:grpSpPr>
        <p:sp>
          <p:nvSpPr>
            <p:cNvPr id="636" name="Google Shape;636;p42"/>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2"/>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2"/>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2"/>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2"/>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2"/>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2"/>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3" name="Google Shape;643;p42"/>
          <p:cNvSpPr txBox="1"/>
          <p:nvPr>
            <p:ph type="ctrTitle"/>
          </p:nvPr>
        </p:nvSpPr>
        <p:spPr>
          <a:xfrm>
            <a:off x="4229100" y="1291225"/>
            <a:ext cx="43446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44" name="Google Shape;644;p42"/>
          <p:cNvSpPr txBox="1"/>
          <p:nvPr>
            <p:ph idx="1" type="subTitle"/>
          </p:nvPr>
        </p:nvSpPr>
        <p:spPr>
          <a:xfrm>
            <a:off x="4229100" y="4244150"/>
            <a:ext cx="47148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Dark Blue">
  <p:cSld name="TITLE_1">
    <p:bg>
      <p:bgPr>
        <a:solidFill>
          <a:schemeClr val="accent2"/>
        </a:solidFill>
      </p:bgPr>
    </p:bg>
    <p:spTree>
      <p:nvGrpSpPr>
        <p:cNvPr id="645" name="Shape 645"/>
        <p:cNvGrpSpPr/>
        <p:nvPr/>
      </p:nvGrpSpPr>
      <p:grpSpPr>
        <a:xfrm>
          <a:off x="0" y="0"/>
          <a:ext cx="0" cy="0"/>
          <a:chOff x="0" y="0"/>
          <a:chExt cx="0" cy="0"/>
        </a:xfrm>
      </p:grpSpPr>
      <p:sp>
        <p:nvSpPr>
          <p:cNvPr id="646" name="Google Shape;646;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647" name="Google Shape;647;p43"/>
          <p:cNvGrpSpPr/>
          <p:nvPr/>
        </p:nvGrpSpPr>
        <p:grpSpPr>
          <a:xfrm>
            <a:off x="4362450" y="432563"/>
            <a:ext cx="1294431" cy="312013"/>
            <a:chOff x="238125" y="1984425"/>
            <a:chExt cx="7034950" cy="1695725"/>
          </a:xfrm>
        </p:grpSpPr>
        <p:sp>
          <p:nvSpPr>
            <p:cNvPr id="648" name="Google Shape;648;p43"/>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3"/>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0" name="Google Shape;650;p43"/>
          <p:cNvGrpSpPr/>
          <p:nvPr/>
        </p:nvGrpSpPr>
        <p:grpSpPr>
          <a:xfrm>
            <a:off x="-5085" y="4473"/>
            <a:ext cx="9149452" cy="5154079"/>
            <a:chOff x="238125" y="846675"/>
            <a:chExt cx="7140200" cy="4022225"/>
          </a:xfrm>
        </p:grpSpPr>
        <p:sp>
          <p:nvSpPr>
            <p:cNvPr id="651" name="Google Shape;651;p43"/>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3"/>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3"/>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3"/>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3"/>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3"/>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3"/>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8" name="Google Shape;658;p43"/>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59" name="Google Shape;659;p43"/>
          <p:cNvSpPr txBox="1"/>
          <p:nvPr>
            <p:ph idx="1" type="subTitle"/>
          </p:nvPr>
        </p:nvSpPr>
        <p:spPr>
          <a:xfrm>
            <a:off x="4229100" y="4244150"/>
            <a:ext cx="47340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3"/>
              </a:buClr>
              <a:buSzPts val="2100"/>
              <a:buFont typeface="Poppins SemiBold"/>
              <a:buNone/>
              <a:defRPr sz="2100">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me">
  <p:cSld name="TITLE_1_1">
    <p:bg>
      <p:bgPr>
        <a:solidFill>
          <a:schemeClr val="accent3"/>
        </a:solidFill>
      </p:bgPr>
    </p:bg>
    <p:spTree>
      <p:nvGrpSpPr>
        <p:cNvPr id="660" name="Shape 660"/>
        <p:cNvGrpSpPr/>
        <p:nvPr/>
      </p:nvGrpSpPr>
      <p:grpSpPr>
        <a:xfrm>
          <a:off x="0" y="0"/>
          <a:ext cx="0" cy="0"/>
          <a:chOff x="0" y="0"/>
          <a:chExt cx="0" cy="0"/>
        </a:xfrm>
      </p:grpSpPr>
      <p:sp>
        <p:nvSpPr>
          <p:cNvPr id="661" name="Google Shape;661;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662" name="Google Shape;662;p44"/>
          <p:cNvGrpSpPr/>
          <p:nvPr/>
        </p:nvGrpSpPr>
        <p:grpSpPr>
          <a:xfrm>
            <a:off x="4362450" y="432563"/>
            <a:ext cx="1294431" cy="312013"/>
            <a:chOff x="238125" y="1984425"/>
            <a:chExt cx="7034950" cy="1695725"/>
          </a:xfrm>
        </p:grpSpPr>
        <p:sp>
          <p:nvSpPr>
            <p:cNvPr id="663" name="Google Shape;663;p44"/>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4"/>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5" name="Google Shape;665;p44"/>
          <p:cNvGrpSpPr/>
          <p:nvPr/>
        </p:nvGrpSpPr>
        <p:grpSpPr>
          <a:xfrm>
            <a:off x="-5085" y="4473"/>
            <a:ext cx="9149452" cy="5154079"/>
            <a:chOff x="238125" y="846675"/>
            <a:chExt cx="7140200" cy="4022225"/>
          </a:xfrm>
        </p:grpSpPr>
        <p:sp>
          <p:nvSpPr>
            <p:cNvPr id="666" name="Google Shape;666;p44"/>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4"/>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4"/>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4"/>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4"/>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4"/>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4"/>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3" name="Google Shape;673;p44"/>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74" name="Google Shape;674;p44"/>
          <p:cNvSpPr txBox="1"/>
          <p:nvPr>
            <p:ph idx="1" type="subTitle"/>
          </p:nvPr>
        </p:nvSpPr>
        <p:spPr>
          <a:xfrm>
            <a:off x="4229100" y="4244150"/>
            <a:ext cx="47148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Orange">
  <p:cSld name="TITLE_1_1_1">
    <p:bg>
      <p:bgPr>
        <a:solidFill>
          <a:schemeClr val="accent4"/>
        </a:solidFill>
      </p:bgPr>
    </p:bg>
    <p:spTree>
      <p:nvGrpSpPr>
        <p:cNvPr id="675" name="Shape 675"/>
        <p:cNvGrpSpPr/>
        <p:nvPr/>
      </p:nvGrpSpPr>
      <p:grpSpPr>
        <a:xfrm>
          <a:off x="0" y="0"/>
          <a:ext cx="0" cy="0"/>
          <a:chOff x="0" y="0"/>
          <a:chExt cx="0" cy="0"/>
        </a:xfrm>
      </p:grpSpPr>
      <p:sp>
        <p:nvSpPr>
          <p:cNvPr id="676" name="Google Shape;676;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677" name="Google Shape;677;p45"/>
          <p:cNvGrpSpPr/>
          <p:nvPr/>
        </p:nvGrpSpPr>
        <p:grpSpPr>
          <a:xfrm>
            <a:off x="4362450" y="432563"/>
            <a:ext cx="1294431" cy="312013"/>
            <a:chOff x="238125" y="1984425"/>
            <a:chExt cx="7034950" cy="1695725"/>
          </a:xfrm>
        </p:grpSpPr>
        <p:sp>
          <p:nvSpPr>
            <p:cNvPr id="678" name="Google Shape;678;p45"/>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5"/>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45"/>
          <p:cNvGrpSpPr/>
          <p:nvPr/>
        </p:nvGrpSpPr>
        <p:grpSpPr>
          <a:xfrm>
            <a:off x="-5085" y="4473"/>
            <a:ext cx="9149452" cy="5154079"/>
            <a:chOff x="238125" y="846675"/>
            <a:chExt cx="7140200" cy="4022225"/>
          </a:xfrm>
        </p:grpSpPr>
        <p:sp>
          <p:nvSpPr>
            <p:cNvPr id="681" name="Google Shape;681;p45"/>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5"/>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5"/>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5"/>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5"/>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5"/>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5"/>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45"/>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689" name="Google Shape;689;p45"/>
          <p:cNvSpPr txBox="1"/>
          <p:nvPr>
            <p:ph idx="1" type="subTitle"/>
          </p:nvPr>
        </p:nvSpPr>
        <p:spPr>
          <a:xfrm>
            <a:off x="4229100" y="4244150"/>
            <a:ext cx="47922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Purple">
  <p:cSld name="TITLE_1_1_1_1">
    <p:bg>
      <p:bgPr>
        <a:solidFill>
          <a:schemeClr val="accent5"/>
        </a:solidFill>
      </p:bgPr>
    </p:bg>
    <p:spTree>
      <p:nvGrpSpPr>
        <p:cNvPr id="690" name="Shape 690"/>
        <p:cNvGrpSpPr/>
        <p:nvPr/>
      </p:nvGrpSpPr>
      <p:grpSpPr>
        <a:xfrm>
          <a:off x="0" y="0"/>
          <a:ext cx="0" cy="0"/>
          <a:chOff x="0" y="0"/>
          <a:chExt cx="0" cy="0"/>
        </a:xfrm>
      </p:grpSpPr>
      <p:sp>
        <p:nvSpPr>
          <p:cNvPr id="691" name="Google Shape;69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692" name="Google Shape;692;p46"/>
          <p:cNvGrpSpPr/>
          <p:nvPr/>
        </p:nvGrpSpPr>
        <p:grpSpPr>
          <a:xfrm>
            <a:off x="4362450" y="432563"/>
            <a:ext cx="1294431" cy="312013"/>
            <a:chOff x="238125" y="1984425"/>
            <a:chExt cx="7034950" cy="1695725"/>
          </a:xfrm>
        </p:grpSpPr>
        <p:sp>
          <p:nvSpPr>
            <p:cNvPr id="693" name="Google Shape;693;p46"/>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6"/>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5" name="Google Shape;695;p46"/>
          <p:cNvGrpSpPr/>
          <p:nvPr/>
        </p:nvGrpSpPr>
        <p:grpSpPr>
          <a:xfrm>
            <a:off x="-5085" y="4473"/>
            <a:ext cx="9149452" cy="5154079"/>
            <a:chOff x="238125" y="846675"/>
            <a:chExt cx="7140200" cy="4022225"/>
          </a:xfrm>
        </p:grpSpPr>
        <p:sp>
          <p:nvSpPr>
            <p:cNvPr id="696" name="Google Shape;696;p46"/>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6"/>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6"/>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6"/>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6"/>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6"/>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6"/>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3" name="Google Shape;703;p46"/>
          <p:cNvSpPr txBox="1"/>
          <p:nvPr>
            <p:ph type="ctrTitle"/>
          </p:nvPr>
        </p:nvSpPr>
        <p:spPr>
          <a:xfrm>
            <a:off x="4229100" y="1300750"/>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704" name="Google Shape;704;p46"/>
          <p:cNvSpPr txBox="1"/>
          <p:nvPr>
            <p:ph idx="1" type="subTitle"/>
          </p:nvPr>
        </p:nvSpPr>
        <p:spPr>
          <a:xfrm>
            <a:off x="4229100" y="4244150"/>
            <a:ext cx="47244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Poppins SemiBold"/>
              <a:buNone/>
              <a:defRPr sz="2100">
                <a:solidFill>
                  <a:schemeClr val="lt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05" name="Shape 705"/>
        <p:cNvGrpSpPr/>
        <p:nvPr/>
      </p:nvGrpSpPr>
      <p:grpSpPr>
        <a:xfrm>
          <a:off x="0" y="0"/>
          <a:ext cx="0" cy="0"/>
          <a:chOff x="0" y="0"/>
          <a:chExt cx="0" cy="0"/>
        </a:xfrm>
      </p:grpSpPr>
      <p:sp>
        <p:nvSpPr>
          <p:cNvPr id="706" name="Google Shape;706;p47"/>
          <p:cNvSpPr txBox="1"/>
          <p:nvPr>
            <p:ph type="title"/>
          </p:nvPr>
        </p:nvSpPr>
        <p:spPr>
          <a:xfrm>
            <a:off x="342900" y="571500"/>
            <a:ext cx="5111400" cy="1239900"/>
          </a:xfrm>
          <a:prstGeom prst="rect">
            <a:avLst/>
          </a:prstGeom>
        </p:spPr>
        <p:txBody>
          <a:bodyPr anchorCtr="0" anchor="t" bIns="0" lIns="0" spcFirstLastPara="1" rIns="0" wrap="square" tIns="0">
            <a:noAutofit/>
          </a:bodyPr>
          <a:lstStyle>
            <a:lvl1pPr lvl="0"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7" name="Google Shape;707;p47"/>
          <p:cNvSpPr txBox="1"/>
          <p:nvPr>
            <p:ph idx="1" type="subTitle"/>
          </p:nvPr>
        </p:nvSpPr>
        <p:spPr>
          <a:xfrm>
            <a:off x="1057275" y="2085975"/>
            <a:ext cx="7515300" cy="866700"/>
          </a:xfrm>
          <a:prstGeom prst="rect">
            <a:avLst/>
          </a:prstGeom>
        </p:spPr>
        <p:txBody>
          <a:bodyPr anchorCtr="0" anchor="t" bIns="0" lIns="0" spcFirstLastPara="1" rIns="0" wrap="square" tIns="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08" name="Google Shape;708;p47"/>
          <p:cNvSpPr txBox="1"/>
          <p:nvPr>
            <p:ph idx="2" type="subTitle"/>
          </p:nvPr>
        </p:nvSpPr>
        <p:spPr>
          <a:xfrm>
            <a:off x="1057275" y="2790825"/>
            <a:ext cx="7515300" cy="866700"/>
          </a:xfrm>
          <a:prstGeom prst="rect">
            <a:avLst/>
          </a:prstGeom>
        </p:spPr>
        <p:txBody>
          <a:bodyPr anchorCtr="0" anchor="t" bIns="0" lIns="0" spcFirstLastPara="1" rIns="0" wrap="square" tIns="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709" name="Google Shape;709;p47"/>
          <p:cNvSpPr txBox="1"/>
          <p:nvPr>
            <p:ph idx="3" type="body"/>
          </p:nvPr>
        </p:nvSpPr>
        <p:spPr>
          <a:xfrm>
            <a:off x="1038225" y="3429000"/>
            <a:ext cx="7515300" cy="13812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Font typeface="Poppins"/>
              <a:buChar char="●"/>
              <a:defRPr sz="1200">
                <a:latin typeface="Poppins"/>
                <a:ea typeface="Poppins"/>
                <a:cs typeface="Poppins"/>
                <a:sym typeface="Poppins"/>
              </a:defRPr>
            </a:lvl1pPr>
            <a:lvl2pPr indent="-304800" lvl="1" marL="914400" rtl="0">
              <a:lnSpc>
                <a:spcPct val="115000"/>
              </a:lnSpc>
              <a:spcBef>
                <a:spcPts val="1600"/>
              </a:spcBef>
              <a:spcAft>
                <a:spcPts val="0"/>
              </a:spcAft>
              <a:buSzPts val="1200"/>
              <a:buFont typeface="Poppins"/>
              <a:buChar char="○"/>
              <a:defRPr sz="1200">
                <a:latin typeface="Poppins"/>
                <a:ea typeface="Poppins"/>
                <a:cs typeface="Poppins"/>
                <a:sym typeface="Poppins"/>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extLst>
    <p:ext uri="{DCECCB84-F9BA-43D5-87BE-67443E8EF086}">
      <p15:sldGuideLst>
        <p15:guide id="1" pos="2880">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0" name="Shape 710"/>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 Ready to Watch">
  <p:cSld name="CUSTOM">
    <p:bg>
      <p:bgPr>
        <a:solidFill>
          <a:schemeClr val="accent5"/>
        </a:solidFill>
      </p:bgPr>
    </p:bg>
    <p:spTree>
      <p:nvGrpSpPr>
        <p:cNvPr id="711" name="Shape 711"/>
        <p:cNvGrpSpPr/>
        <p:nvPr/>
      </p:nvGrpSpPr>
      <p:grpSpPr>
        <a:xfrm>
          <a:off x="0" y="0"/>
          <a:ext cx="0" cy="0"/>
          <a:chOff x="0" y="0"/>
          <a:chExt cx="0" cy="0"/>
        </a:xfrm>
      </p:grpSpPr>
      <p:sp>
        <p:nvSpPr>
          <p:cNvPr id="712" name="Google Shape;712;p49"/>
          <p:cNvSpPr txBox="1"/>
          <p:nvPr/>
        </p:nvSpPr>
        <p:spPr>
          <a:xfrm>
            <a:off x="1047750" y="1076325"/>
            <a:ext cx="5279400" cy="14652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accent1"/>
                </a:solidFill>
                <a:latin typeface="Poppins SemiBold"/>
                <a:ea typeface="Poppins SemiBold"/>
                <a:cs typeface="Poppins SemiBold"/>
                <a:sym typeface="Poppins SemiBold"/>
              </a:rPr>
              <a:t>Get Ready </a:t>
            </a:r>
            <a:endParaRPr sz="5000">
              <a:solidFill>
                <a:schemeClr val="accen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accent1"/>
                </a:solidFill>
                <a:latin typeface="Poppins SemiBold"/>
                <a:ea typeface="Poppins SemiBold"/>
                <a:cs typeface="Poppins SemiBold"/>
                <a:sym typeface="Poppins SemiBold"/>
              </a:rPr>
              <a:t>to Watch</a:t>
            </a:r>
            <a:endParaRPr sz="5000">
              <a:solidFill>
                <a:schemeClr val="accent1"/>
              </a:solidFill>
              <a:latin typeface="Poppins SemiBold"/>
              <a:ea typeface="Poppins SemiBold"/>
              <a:cs typeface="Poppins SemiBold"/>
              <a:sym typeface="Poppins SemiBold"/>
            </a:endParaRPr>
          </a:p>
        </p:txBody>
      </p:sp>
      <p:sp>
        <p:nvSpPr>
          <p:cNvPr id="713" name="Google Shape;713;p49"/>
          <p:cNvSpPr txBox="1"/>
          <p:nvPr>
            <p:ph idx="1" type="subTitle"/>
          </p:nvPr>
        </p:nvSpPr>
        <p:spPr>
          <a:xfrm>
            <a:off x="1047750" y="2990750"/>
            <a:ext cx="4257600" cy="13434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14" name="Google Shape;714;p49"/>
          <p:cNvSpPr/>
          <p:nvPr/>
        </p:nvSpPr>
        <p:spPr>
          <a:xfrm rot="-5400000">
            <a:off x="6579136" y="201545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5" name="Google Shape;715;p49"/>
          <p:cNvGrpSpPr/>
          <p:nvPr/>
        </p:nvGrpSpPr>
        <p:grpSpPr>
          <a:xfrm>
            <a:off x="5305437" y="955478"/>
            <a:ext cx="2492936" cy="2252029"/>
            <a:chOff x="1156350" y="395900"/>
            <a:chExt cx="5337050" cy="4821300"/>
          </a:xfrm>
        </p:grpSpPr>
        <p:sp>
          <p:nvSpPr>
            <p:cNvPr id="716" name="Google Shape;716;p49"/>
            <p:cNvSpPr/>
            <p:nvPr/>
          </p:nvSpPr>
          <p:spPr>
            <a:xfrm>
              <a:off x="1672100" y="395900"/>
              <a:ext cx="4821300" cy="4821300"/>
            </a:xfrm>
            <a:custGeom>
              <a:rect b="b" l="l" r="r" t="t"/>
              <a:pathLst>
                <a:path extrusionOk="0" h="192852" w="192852">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9"/>
            <p:cNvSpPr/>
            <p:nvPr/>
          </p:nvSpPr>
          <p:spPr>
            <a:xfrm>
              <a:off x="4851400" y="1899900"/>
              <a:ext cx="723175" cy="354400"/>
            </a:xfrm>
            <a:custGeom>
              <a:rect b="b" l="l" r="r" t="t"/>
              <a:pathLst>
                <a:path extrusionOk="0" fill="none" h="14176" w="28927">
                  <a:moveTo>
                    <a:pt x="1" y="1"/>
                  </a:moveTo>
                  <a:lnTo>
                    <a:pt x="1" y="1"/>
                  </a:lnTo>
                  <a:cubicBezTo>
                    <a:pt x="1" y="7827"/>
                    <a:pt x="6493" y="14175"/>
                    <a:pt x="14464" y="14175"/>
                  </a:cubicBezTo>
                  <a:lnTo>
                    <a:pt x="14464" y="14175"/>
                  </a:lnTo>
                  <a:cubicBezTo>
                    <a:pt x="22435" y="14175"/>
                    <a:pt x="28927" y="7827"/>
                    <a:pt x="2892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49"/>
            <p:cNvSpPr/>
            <p:nvPr/>
          </p:nvSpPr>
          <p:spPr>
            <a:xfrm>
              <a:off x="4967725" y="2343525"/>
              <a:ext cx="476125" cy="89300"/>
            </a:xfrm>
            <a:custGeom>
              <a:rect b="b" l="l" r="r" t="t"/>
              <a:pathLst>
                <a:path extrusionOk="0" fill="none" h="3572" w="19045">
                  <a:moveTo>
                    <a:pt x="1" y="1"/>
                  </a:moveTo>
                  <a:cubicBezTo>
                    <a:pt x="2561" y="2201"/>
                    <a:pt x="5880" y="3571"/>
                    <a:pt x="9558" y="3571"/>
                  </a:cubicBezTo>
                  <a:lnTo>
                    <a:pt x="9558" y="3571"/>
                  </a:lnTo>
                  <a:cubicBezTo>
                    <a:pt x="13201" y="3571"/>
                    <a:pt x="16519" y="2273"/>
                    <a:pt x="19044" y="37"/>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49"/>
            <p:cNvSpPr/>
            <p:nvPr/>
          </p:nvSpPr>
          <p:spPr>
            <a:xfrm>
              <a:off x="5035350" y="2003600"/>
              <a:ext cx="342675" cy="78475"/>
            </a:xfrm>
            <a:custGeom>
              <a:rect b="b" l="l" r="r" t="t"/>
              <a:pathLst>
                <a:path extrusionOk="0" fill="none" h="3139" w="13707">
                  <a:moveTo>
                    <a:pt x="13706" y="253"/>
                  </a:moveTo>
                  <a:cubicBezTo>
                    <a:pt x="12011" y="2020"/>
                    <a:pt x="9631" y="3138"/>
                    <a:pt x="6962" y="3138"/>
                  </a:cubicBezTo>
                  <a:lnTo>
                    <a:pt x="6962" y="3138"/>
                  </a:lnTo>
                  <a:cubicBezTo>
                    <a:pt x="4184" y="3138"/>
                    <a:pt x="1696" y="1912"/>
                    <a:pt x="1"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49"/>
            <p:cNvSpPr/>
            <p:nvPr/>
          </p:nvSpPr>
          <p:spPr>
            <a:xfrm>
              <a:off x="4560175" y="2183925"/>
              <a:ext cx="435525" cy="390450"/>
            </a:xfrm>
            <a:custGeom>
              <a:rect b="b" l="l" r="r" t="t"/>
              <a:pathLst>
                <a:path extrusionOk="0" fill="none" h="15618" w="17421">
                  <a:moveTo>
                    <a:pt x="17421" y="1"/>
                  </a:moveTo>
                  <a:lnTo>
                    <a:pt x="17421" y="2994"/>
                  </a:lnTo>
                  <a:cubicBezTo>
                    <a:pt x="17421" y="5267"/>
                    <a:pt x="15581" y="7106"/>
                    <a:pt x="13237" y="7106"/>
                  </a:cubicBezTo>
                  <a:lnTo>
                    <a:pt x="8729" y="7106"/>
                  </a:lnTo>
                  <a:cubicBezTo>
                    <a:pt x="3932" y="7106"/>
                    <a:pt x="0" y="10929"/>
                    <a:pt x="0" y="15618"/>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49"/>
            <p:cNvSpPr/>
            <p:nvPr/>
          </p:nvSpPr>
          <p:spPr>
            <a:xfrm>
              <a:off x="5428475" y="2183925"/>
              <a:ext cx="434650" cy="390450"/>
            </a:xfrm>
            <a:custGeom>
              <a:rect b="b" l="l" r="r" t="t"/>
              <a:pathLst>
                <a:path extrusionOk="0" fill="none" h="15618" w="17386">
                  <a:moveTo>
                    <a:pt x="17385" y="15618"/>
                  </a:moveTo>
                  <a:cubicBezTo>
                    <a:pt x="17385" y="10929"/>
                    <a:pt x="13526" y="7106"/>
                    <a:pt x="8693" y="7106"/>
                  </a:cubicBezTo>
                  <a:lnTo>
                    <a:pt x="4185" y="7106"/>
                  </a:lnTo>
                  <a:cubicBezTo>
                    <a:pt x="1876" y="7106"/>
                    <a:pt x="1" y="5267"/>
                    <a:pt x="1" y="2994"/>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49"/>
            <p:cNvSpPr/>
            <p:nvPr/>
          </p:nvSpPr>
          <p:spPr>
            <a:xfrm>
              <a:off x="48144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49"/>
            <p:cNvSpPr/>
            <p:nvPr/>
          </p:nvSpPr>
          <p:spPr>
            <a:xfrm>
              <a:off x="49235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49"/>
            <p:cNvSpPr/>
            <p:nvPr/>
          </p:nvSpPr>
          <p:spPr>
            <a:xfrm>
              <a:off x="56106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9"/>
            <p:cNvSpPr/>
            <p:nvPr/>
          </p:nvSpPr>
          <p:spPr>
            <a:xfrm>
              <a:off x="55015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9"/>
            <p:cNvSpPr/>
            <p:nvPr/>
          </p:nvSpPr>
          <p:spPr>
            <a:xfrm>
              <a:off x="4743200" y="1686200"/>
              <a:ext cx="109150" cy="284975"/>
            </a:xfrm>
            <a:custGeom>
              <a:rect b="b" l="l" r="r" t="t"/>
              <a:pathLst>
                <a:path extrusionOk="0" fill="none" h="11399" w="4366">
                  <a:moveTo>
                    <a:pt x="4329" y="1"/>
                  </a:moveTo>
                  <a:lnTo>
                    <a:pt x="1227" y="1"/>
                  </a:lnTo>
                  <a:cubicBezTo>
                    <a:pt x="542" y="1"/>
                    <a:pt x="1" y="542"/>
                    <a:pt x="1" y="1227"/>
                  </a:cubicBezTo>
                  <a:lnTo>
                    <a:pt x="1" y="8765"/>
                  </a:lnTo>
                  <a:cubicBezTo>
                    <a:pt x="1" y="10208"/>
                    <a:pt x="1227" y="11398"/>
                    <a:pt x="2706" y="11398"/>
                  </a:cubicBezTo>
                  <a:lnTo>
                    <a:pt x="4365"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49"/>
            <p:cNvSpPr/>
            <p:nvPr/>
          </p:nvSpPr>
          <p:spPr>
            <a:xfrm>
              <a:off x="5573650" y="1686200"/>
              <a:ext cx="109125" cy="284975"/>
            </a:xfrm>
            <a:custGeom>
              <a:rect b="b" l="l" r="r" t="t"/>
              <a:pathLst>
                <a:path extrusionOk="0" fill="none" h="11399" w="4365">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9"/>
            <p:cNvSpPr/>
            <p:nvPr/>
          </p:nvSpPr>
          <p:spPr>
            <a:xfrm>
              <a:off x="4851400" y="1152425"/>
              <a:ext cx="723175" cy="605050"/>
            </a:xfrm>
            <a:custGeom>
              <a:rect b="b" l="l" r="r" t="t"/>
              <a:pathLst>
                <a:path extrusionOk="0" fill="none" h="24202" w="28927">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9"/>
            <p:cNvSpPr/>
            <p:nvPr/>
          </p:nvSpPr>
          <p:spPr>
            <a:xfrm>
              <a:off x="4669275" y="1579800"/>
              <a:ext cx="905300" cy="25"/>
            </a:xfrm>
            <a:custGeom>
              <a:rect b="b" l="l" r="r" t="t"/>
              <a:pathLst>
                <a:path extrusionOk="0" fill="none" h="1" w="36212">
                  <a:moveTo>
                    <a:pt x="0" y="1"/>
                  </a:moveTo>
                  <a:lnTo>
                    <a:pt x="36212"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9"/>
            <p:cNvSpPr/>
            <p:nvPr/>
          </p:nvSpPr>
          <p:spPr>
            <a:xfrm>
              <a:off x="5067825" y="1401275"/>
              <a:ext cx="289450" cy="178550"/>
            </a:xfrm>
            <a:custGeom>
              <a:rect b="b" l="l" r="r" t="t"/>
              <a:pathLst>
                <a:path extrusionOk="0" fill="none" h="7142" w="11578">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9"/>
            <p:cNvSpPr/>
            <p:nvPr/>
          </p:nvSpPr>
          <p:spPr>
            <a:xfrm>
              <a:off x="4571900" y="3581525"/>
              <a:ext cx="716850" cy="523900"/>
            </a:xfrm>
            <a:custGeom>
              <a:rect b="b" l="l" r="r" t="t"/>
              <a:pathLst>
                <a:path extrusionOk="0" fill="none" h="20956" w="28674">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9"/>
            <p:cNvSpPr/>
            <p:nvPr/>
          </p:nvSpPr>
          <p:spPr>
            <a:xfrm>
              <a:off x="4681900" y="4183850"/>
              <a:ext cx="495950" cy="97400"/>
            </a:xfrm>
            <a:custGeom>
              <a:rect b="b" l="l" r="r" t="t"/>
              <a:pathLst>
                <a:path extrusionOk="0" fill="none" h="3896" w="19838">
                  <a:moveTo>
                    <a:pt x="0" y="1"/>
                  </a:moveTo>
                  <a:cubicBezTo>
                    <a:pt x="2597" y="2417"/>
                    <a:pt x="6096" y="3896"/>
                    <a:pt x="9919" y="3896"/>
                  </a:cubicBezTo>
                  <a:lnTo>
                    <a:pt x="9919" y="3896"/>
                  </a:lnTo>
                  <a:cubicBezTo>
                    <a:pt x="13778" y="3896"/>
                    <a:pt x="17276" y="2417"/>
                    <a:pt x="1983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9"/>
            <p:cNvSpPr/>
            <p:nvPr/>
          </p:nvSpPr>
          <p:spPr>
            <a:xfrm>
              <a:off x="4756725" y="3858350"/>
              <a:ext cx="339075" cy="77575"/>
            </a:xfrm>
            <a:custGeom>
              <a:rect b="b" l="l" r="r" t="t"/>
              <a:pathLst>
                <a:path extrusionOk="0" fill="none" h="3103" w="13563">
                  <a:moveTo>
                    <a:pt x="13562" y="289"/>
                  </a:moveTo>
                  <a:cubicBezTo>
                    <a:pt x="11903" y="2020"/>
                    <a:pt x="9523" y="3102"/>
                    <a:pt x="6890" y="3102"/>
                  </a:cubicBezTo>
                  <a:lnTo>
                    <a:pt x="6890" y="3102"/>
                  </a:lnTo>
                  <a:cubicBezTo>
                    <a:pt x="4149" y="3102"/>
                    <a:pt x="1660" y="1912"/>
                    <a:pt x="1"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9"/>
            <p:cNvSpPr/>
            <p:nvPr/>
          </p:nvSpPr>
          <p:spPr>
            <a:xfrm>
              <a:off x="4284250" y="4035075"/>
              <a:ext cx="431025" cy="385050"/>
            </a:xfrm>
            <a:custGeom>
              <a:rect b="b" l="l" r="r" t="t"/>
              <a:pathLst>
                <a:path extrusionOk="0" fill="none" h="15402" w="17241">
                  <a:moveTo>
                    <a:pt x="17241" y="1"/>
                  </a:moveTo>
                  <a:lnTo>
                    <a:pt x="17241" y="2994"/>
                  </a:lnTo>
                  <a:cubicBezTo>
                    <a:pt x="17241" y="5194"/>
                    <a:pt x="15365" y="6998"/>
                    <a:pt x="13093" y="6998"/>
                  </a:cubicBezTo>
                  <a:lnTo>
                    <a:pt x="8621" y="6998"/>
                  </a:lnTo>
                  <a:cubicBezTo>
                    <a:pt x="3896" y="6998"/>
                    <a:pt x="1" y="10749"/>
                    <a:pt x="1" y="1540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9"/>
            <p:cNvSpPr/>
            <p:nvPr/>
          </p:nvSpPr>
          <p:spPr>
            <a:xfrm>
              <a:off x="5144450" y="4036875"/>
              <a:ext cx="430125" cy="384150"/>
            </a:xfrm>
            <a:custGeom>
              <a:rect b="b" l="l" r="r" t="t"/>
              <a:pathLst>
                <a:path extrusionOk="0" fill="none" h="15366" w="17205">
                  <a:moveTo>
                    <a:pt x="17205" y="15365"/>
                  </a:moveTo>
                  <a:cubicBezTo>
                    <a:pt x="17205" y="10713"/>
                    <a:pt x="13382" y="6962"/>
                    <a:pt x="8621" y="6962"/>
                  </a:cubicBezTo>
                  <a:lnTo>
                    <a:pt x="4148" y="6962"/>
                  </a:lnTo>
                  <a:cubicBezTo>
                    <a:pt x="1840" y="6962"/>
                    <a:pt x="1" y="5158"/>
                    <a:pt x="1" y="2958"/>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9"/>
            <p:cNvSpPr/>
            <p:nvPr/>
          </p:nvSpPr>
          <p:spPr>
            <a:xfrm>
              <a:off x="5108400" y="4246075"/>
              <a:ext cx="25" cy="210125"/>
            </a:xfrm>
            <a:custGeom>
              <a:rect b="b" l="l" r="r" t="t"/>
              <a:pathLst>
                <a:path extrusionOk="0" fill="none" h="8405" w="1">
                  <a:moveTo>
                    <a:pt x="0" y="0"/>
                  </a:moveTo>
                  <a:lnTo>
                    <a:pt x="0"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9"/>
            <p:cNvSpPr/>
            <p:nvPr/>
          </p:nvSpPr>
          <p:spPr>
            <a:xfrm>
              <a:off x="4751325" y="4246075"/>
              <a:ext cx="25" cy="210125"/>
            </a:xfrm>
            <a:custGeom>
              <a:rect b="b" l="l" r="r" t="t"/>
              <a:pathLst>
                <a:path extrusionOk="0" fill="none" h="8405" w="1">
                  <a:moveTo>
                    <a:pt x="1" y="0"/>
                  </a:moveTo>
                  <a:lnTo>
                    <a:pt x="1"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9"/>
            <p:cNvSpPr/>
            <p:nvPr/>
          </p:nvSpPr>
          <p:spPr>
            <a:xfrm>
              <a:off x="4292375" y="2919700"/>
              <a:ext cx="1276800" cy="1205575"/>
            </a:xfrm>
            <a:custGeom>
              <a:rect b="b" l="l" r="r" t="t"/>
              <a:pathLst>
                <a:path extrusionOk="0" fill="none" h="48223" w="51072">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9"/>
            <p:cNvSpPr/>
            <p:nvPr/>
          </p:nvSpPr>
          <p:spPr>
            <a:xfrm>
              <a:off x="4573700" y="3396700"/>
              <a:ext cx="707825" cy="117225"/>
            </a:xfrm>
            <a:custGeom>
              <a:rect b="b" l="l" r="r" t="t"/>
              <a:pathLst>
                <a:path extrusionOk="0" fill="none" h="4689" w="28313">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9"/>
            <p:cNvSpPr/>
            <p:nvPr/>
          </p:nvSpPr>
          <p:spPr>
            <a:xfrm>
              <a:off x="1398000" y="993725"/>
              <a:ext cx="2970150" cy="1534675"/>
            </a:xfrm>
            <a:custGeom>
              <a:rect b="b" l="l" r="r" t="t"/>
              <a:pathLst>
                <a:path extrusionOk="0" fill="none" h="61387" w="118806">
                  <a:moveTo>
                    <a:pt x="0" y="0"/>
                  </a:moveTo>
                  <a:lnTo>
                    <a:pt x="118805" y="0"/>
                  </a:lnTo>
                  <a:lnTo>
                    <a:pt x="118805" y="61387"/>
                  </a:lnTo>
                  <a:lnTo>
                    <a:pt x="0" y="61387"/>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9"/>
            <p:cNvSpPr/>
            <p:nvPr/>
          </p:nvSpPr>
          <p:spPr>
            <a:xfrm>
              <a:off x="1156350" y="1320125"/>
              <a:ext cx="2833975" cy="1756500"/>
            </a:xfrm>
            <a:custGeom>
              <a:rect b="b" l="l" r="r" t="t"/>
              <a:pathLst>
                <a:path extrusionOk="0" fill="none" h="70260" w="113359">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9"/>
            <p:cNvSpPr/>
            <p:nvPr/>
          </p:nvSpPr>
          <p:spPr>
            <a:xfrm>
              <a:off x="1156350" y="3073900"/>
              <a:ext cx="2833975" cy="340850"/>
            </a:xfrm>
            <a:custGeom>
              <a:rect b="b" l="l" r="r" t="t"/>
              <a:pathLst>
                <a:path extrusionOk="0" fill="none" h="13634" w="113359">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9"/>
            <p:cNvSpPr/>
            <p:nvPr/>
          </p:nvSpPr>
          <p:spPr>
            <a:xfrm>
              <a:off x="2128350" y="3415625"/>
              <a:ext cx="135275" cy="373325"/>
            </a:xfrm>
            <a:custGeom>
              <a:rect b="b" l="l" r="r" t="t"/>
              <a:pathLst>
                <a:path extrusionOk="0" fill="none" h="14933" w="5411">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9"/>
            <p:cNvSpPr/>
            <p:nvPr/>
          </p:nvSpPr>
          <p:spPr>
            <a:xfrm>
              <a:off x="2881250" y="3420125"/>
              <a:ext cx="135275" cy="369725"/>
            </a:xfrm>
            <a:custGeom>
              <a:rect b="b" l="l" r="r" t="t"/>
              <a:pathLst>
                <a:path extrusionOk="0" fill="none" h="14789" w="5411">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9"/>
            <p:cNvSpPr/>
            <p:nvPr/>
          </p:nvSpPr>
          <p:spPr>
            <a:xfrm>
              <a:off x="2049000" y="3784425"/>
              <a:ext cx="1048675" cy="0"/>
            </a:xfrm>
            <a:custGeom>
              <a:rect b="b" l="l" r="r" t="t"/>
              <a:pathLst>
                <a:path extrusionOk="0" fill="none" h="0" w="41947">
                  <a:moveTo>
                    <a:pt x="1" y="0"/>
                  </a:moveTo>
                  <a:lnTo>
                    <a:pt x="41947"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9"/>
            <p:cNvSpPr/>
            <p:nvPr/>
          </p:nvSpPr>
          <p:spPr>
            <a:xfrm>
              <a:off x="2659425" y="1543750"/>
              <a:ext cx="372425" cy="435525"/>
            </a:xfrm>
            <a:custGeom>
              <a:rect b="b" l="l" r="r" t="t"/>
              <a:pathLst>
                <a:path extrusionOk="0" fill="none" h="17421" w="14897">
                  <a:moveTo>
                    <a:pt x="14897" y="8728"/>
                  </a:moveTo>
                  <a:lnTo>
                    <a:pt x="7431" y="13057"/>
                  </a:lnTo>
                  <a:lnTo>
                    <a:pt x="1" y="17421"/>
                  </a:lnTo>
                  <a:lnTo>
                    <a:pt x="1" y="8728"/>
                  </a:lnTo>
                  <a:lnTo>
                    <a:pt x="1" y="0"/>
                  </a:lnTo>
                  <a:lnTo>
                    <a:pt x="7431" y="4364"/>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9"/>
            <p:cNvSpPr/>
            <p:nvPr/>
          </p:nvSpPr>
          <p:spPr>
            <a:xfrm>
              <a:off x="1770375" y="2750200"/>
              <a:ext cx="256100" cy="25"/>
            </a:xfrm>
            <a:custGeom>
              <a:rect b="b" l="l" r="r" t="t"/>
              <a:pathLst>
                <a:path extrusionOk="0" fill="none" h="1" w="10244">
                  <a:moveTo>
                    <a:pt x="1" y="0"/>
                  </a:moveTo>
                  <a:lnTo>
                    <a:pt x="10244"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49"/>
            <p:cNvSpPr/>
            <p:nvPr/>
          </p:nvSpPr>
          <p:spPr>
            <a:xfrm>
              <a:off x="2278925" y="2750200"/>
              <a:ext cx="1774525" cy="25"/>
            </a:xfrm>
            <a:custGeom>
              <a:rect b="b" l="l" r="r" t="t"/>
              <a:pathLst>
                <a:path extrusionOk="0" fill="none" h="1" w="70981">
                  <a:moveTo>
                    <a:pt x="70981" y="0"/>
                  </a:moveTo>
                  <a:lnTo>
                    <a:pt x="1"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49"/>
            <p:cNvSpPr/>
            <p:nvPr/>
          </p:nvSpPr>
          <p:spPr>
            <a:xfrm>
              <a:off x="4146300" y="2750200"/>
              <a:ext cx="172250" cy="25"/>
            </a:xfrm>
            <a:custGeom>
              <a:rect b="b" l="l" r="r" t="t"/>
              <a:pathLst>
                <a:path extrusionOk="0" fill="none" h="1" w="6890">
                  <a:moveTo>
                    <a:pt x="1" y="0"/>
                  </a:moveTo>
                  <a:lnTo>
                    <a:pt x="6889"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49"/>
            <p:cNvSpPr/>
            <p:nvPr/>
          </p:nvSpPr>
          <p:spPr>
            <a:xfrm>
              <a:off x="1363725"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49"/>
            <p:cNvSpPr/>
            <p:nvPr/>
          </p:nvSpPr>
          <p:spPr>
            <a:xfrm>
              <a:off x="1544050"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9"/>
            <p:cNvSpPr/>
            <p:nvPr/>
          </p:nvSpPr>
          <p:spPr>
            <a:xfrm>
              <a:off x="2055300" y="2619450"/>
              <a:ext cx="258825" cy="261500"/>
            </a:xfrm>
            <a:custGeom>
              <a:rect b="b" l="l" r="r" t="t"/>
              <a:pathLst>
                <a:path extrusionOk="0" fill="none" h="10460" w="10353">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Dive In">
  <p:cSld name="CUSTOM_4">
    <p:bg>
      <p:bgPr>
        <a:solidFill>
          <a:schemeClr val="accent1"/>
        </a:solidFill>
      </p:bgPr>
    </p:bg>
    <p:spTree>
      <p:nvGrpSpPr>
        <p:cNvPr id="753" name="Shape 753"/>
        <p:cNvGrpSpPr/>
        <p:nvPr/>
      </p:nvGrpSpPr>
      <p:grpSpPr>
        <a:xfrm>
          <a:off x="0" y="0"/>
          <a:ext cx="0" cy="0"/>
          <a:chOff x="0" y="0"/>
          <a:chExt cx="0" cy="0"/>
        </a:xfrm>
      </p:grpSpPr>
      <p:sp>
        <p:nvSpPr>
          <p:cNvPr id="754" name="Google Shape;754;p50"/>
          <p:cNvSpPr/>
          <p:nvPr/>
        </p:nvSpPr>
        <p:spPr>
          <a:xfrm rot="-5400000">
            <a:off x="7251061" y="-50162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0"/>
          <p:cNvSpPr/>
          <p:nvPr/>
        </p:nvSpPr>
        <p:spPr>
          <a:xfrm>
            <a:off x="5104786" y="-50163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0"/>
          <p:cNvSpPr/>
          <p:nvPr/>
        </p:nvSpPr>
        <p:spPr>
          <a:xfrm rot="10800000">
            <a:off x="-44439" y="311634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0"/>
          <p:cNvSpPr/>
          <p:nvPr/>
        </p:nvSpPr>
        <p:spPr>
          <a:xfrm rot="-5400000">
            <a:off x="590686" y="32374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0"/>
          <p:cNvSpPr/>
          <p:nvPr/>
        </p:nvSpPr>
        <p:spPr>
          <a:xfrm rot="10800000">
            <a:off x="4003061" y="9274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0"/>
          <p:cNvSpPr/>
          <p:nvPr/>
        </p:nvSpPr>
        <p:spPr>
          <a:xfrm>
            <a:off x="4419174" y="32285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0"/>
          <p:cNvSpPr/>
          <p:nvPr/>
        </p:nvSpPr>
        <p:spPr>
          <a:xfrm rot="5400000">
            <a:off x="6565449" y="26186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0"/>
          <p:cNvSpPr txBox="1"/>
          <p:nvPr/>
        </p:nvSpPr>
        <p:spPr>
          <a:xfrm>
            <a:off x="2535875" y="2057400"/>
            <a:ext cx="2568900" cy="17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Let’s </a:t>
            </a:r>
            <a:br>
              <a:rPr lang="en" sz="5000">
                <a:solidFill>
                  <a:schemeClr val="lt1"/>
                </a:solidFill>
                <a:latin typeface="Poppins SemiBold"/>
                <a:ea typeface="Poppins SemiBold"/>
                <a:cs typeface="Poppins SemiBold"/>
                <a:sym typeface="Poppins SemiBold"/>
              </a:rPr>
            </a:br>
            <a:r>
              <a:rPr lang="en" sz="5000">
                <a:solidFill>
                  <a:schemeClr val="lt1"/>
                </a:solidFill>
                <a:latin typeface="Poppins SemiBold"/>
                <a:ea typeface="Poppins SemiBold"/>
                <a:cs typeface="Poppins SemiBold"/>
                <a:sym typeface="Poppins SemiBold"/>
              </a:rPr>
              <a:t>Dive In</a:t>
            </a:r>
            <a:endParaRPr sz="5000">
              <a:solidFill>
                <a:schemeClr val="lt1"/>
              </a:solidFill>
              <a:latin typeface="Poppins SemiBold"/>
              <a:ea typeface="Poppins SemiBold"/>
              <a:cs typeface="Poppins SemiBold"/>
              <a:sym typeface="Poppins SemiBo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Dive In 1">
  <p:cSld name="CUSTOM_4_1">
    <p:bg>
      <p:bgPr>
        <a:solidFill>
          <a:schemeClr val="accent3"/>
        </a:solidFill>
      </p:bgPr>
    </p:bg>
    <p:spTree>
      <p:nvGrpSpPr>
        <p:cNvPr id="762" name="Shape 762"/>
        <p:cNvGrpSpPr/>
        <p:nvPr/>
      </p:nvGrpSpPr>
      <p:grpSpPr>
        <a:xfrm>
          <a:off x="0" y="0"/>
          <a:ext cx="0" cy="0"/>
          <a:chOff x="0" y="0"/>
          <a:chExt cx="0" cy="0"/>
        </a:xfrm>
      </p:grpSpPr>
      <p:sp>
        <p:nvSpPr>
          <p:cNvPr id="763" name="Google Shape;763;p51"/>
          <p:cNvSpPr/>
          <p:nvPr/>
        </p:nvSpPr>
        <p:spPr>
          <a:xfrm>
            <a:off x="791711" y="231880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1"/>
          <p:cNvSpPr/>
          <p:nvPr/>
        </p:nvSpPr>
        <p:spPr>
          <a:xfrm rot="-5400000">
            <a:off x="-2189" y="77990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1"/>
          <p:cNvSpPr/>
          <p:nvPr/>
        </p:nvSpPr>
        <p:spPr>
          <a:xfrm rot="10800000">
            <a:off x="2898424" y="29972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1"/>
          <p:cNvSpPr txBox="1"/>
          <p:nvPr/>
        </p:nvSpPr>
        <p:spPr>
          <a:xfrm>
            <a:off x="4410925" y="11983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Let’s  Dig Deeper</a:t>
            </a:r>
            <a:endParaRPr sz="5000">
              <a:solidFill>
                <a:schemeClr val="lt1"/>
              </a:solidFill>
              <a:latin typeface="Poppins SemiBold"/>
              <a:ea typeface="Poppins SemiBold"/>
              <a:cs typeface="Poppins SemiBold"/>
              <a:sym typeface="Poppins SemiBold"/>
            </a:endParaRPr>
          </a:p>
        </p:txBody>
      </p:sp>
      <p:sp>
        <p:nvSpPr>
          <p:cNvPr id="767" name="Google Shape;767;p51"/>
          <p:cNvSpPr/>
          <p:nvPr/>
        </p:nvSpPr>
        <p:spPr>
          <a:xfrm rot="5400000">
            <a:off x="752161" y="29972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Purple">
  <p:cSld name="TITLE_1_1_1_1">
    <p:bg>
      <p:bgPr>
        <a:solidFill>
          <a:schemeClr val="accent5"/>
        </a:solidFill>
      </p:bgPr>
    </p:bg>
    <p:spTree>
      <p:nvGrpSpPr>
        <p:cNvPr id="68" name="Shape 68"/>
        <p:cNvGrpSpPr/>
        <p:nvPr/>
      </p:nvGrpSpPr>
      <p:grpSpPr>
        <a:xfrm>
          <a:off x="0" y="0"/>
          <a:ext cx="0" cy="0"/>
          <a:chOff x="0" y="0"/>
          <a:chExt cx="0" cy="0"/>
        </a:xfrm>
      </p:grpSpPr>
      <p:sp>
        <p:nvSpPr>
          <p:cNvPr id="69" name="Google Shape;69;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70" name="Google Shape;70;p6"/>
          <p:cNvGrpSpPr/>
          <p:nvPr/>
        </p:nvGrpSpPr>
        <p:grpSpPr>
          <a:xfrm>
            <a:off x="4362450" y="432563"/>
            <a:ext cx="1294431" cy="312013"/>
            <a:chOff x="238125" y="1984425"/>
            <a:chExt cx="7034950" cy="1695725"/>
          </a:xfrm>
        </p:grpSpPr>
        <p:sp>
          <p:nvSpPr>
            <p:cNvPr id="71" name="Google Shape;71;p6"/>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6"/>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 name="Google Shape;73;p6"/>
          <p:cNvGrpSpPr/>
          <p:nvPr/>
        </p:nvGrpSpPr>
        <p:grpSpPr>
          <a:xfrm>
            <a:off x="-5085" y="4473"/>
            <a:ext cx="9149452" cy="5154079"/>
            <a:chOff x="238125" y="846675"/>
            <a:chExt cx="7140200" cy="4022225"/>
          </a:xfrm>
        </p:grpSpPr>
        <p:sp>
          <p:nvSpPr>
            <p:cNvPr id="74" name="Google Shape;74;p6"/>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6"/>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6"/>
          <p:cNvSpPr txBox="1"/>
          <p:nvPr>
            <p:ph type="ctrTitle"/>
          </p:nvPr>
        </p:nvSpPr>
        <p:spPr>
          <a:xfrm>
            <a:off x="4229100" y="1300750"/>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82" name="Google Shape;82;p6"/>
          <p:cNvSpPr txBox="1"/>
          <p:nvPr>
            <p:ph idx="1" type="subTitle"/>
          </p:nvPr>
        </p:nvSpPr>
        <p:spPr>
          <a:xfrm>
            <a:off x="4229100" y="4244150"/>
            <a:ext cx="47244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Poppins SemiBold"/>
              <a:buNone/>
              <a:defRPr sz="2100">
                <a:solidFill>
                  <a:schemeClr val="lt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Orange">
  <p:cSld name="CUSTOM_3">
    <p:spTree>
      <p:nvGrpSpPr>
        <p:cNvPr id="768" name="Shape 768"/>
        <p:cNvGrpSpPr/>
        <p:nvPr/>
      </p:nvGrpSpPr>
      <p:grpSpPr>
        <a:xfrm>
          <a:off x="0" y="0"/>
          <a:ext cx="0" cy="0"/>
          <a:chOff x="0" y="0"/>
          <a:chExt cx="0" cy="0"/>
        </a:xfrm>
      </p:grpSpPr>
      <p:grpSp>
        <p:nvGrpSpPr>
          <p:cNvPr id="769" name="Google Shape;769;p52"/>
          <p:cNvGrpSpPr/>
          <p:nvPr/>
        </p:nvGrpSpPr>
        <p:grpSpPr>
          <a:xfrm>
            <a:off x="943028" y="1535321"/>
            <a:ext cx="2171302" cy="2072871"/>
            <a:chOff x="1297900" y="386000"/>
            <a:chExt cx="5071950" cy="4842025"/>
          </a:xfrm>
        </p:grpSpPr>
        <p:sp>
          <p:nvSpPr>
            <p:cNvPr id="770" name="Google Shape;770;p52"/>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2"/>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2"/>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2"/>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2"/>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2"/>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2"/>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2"/>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2"/>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52"/>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4"/>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780" name="Google Shape;780;p52"/>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781" name="Google Shape;781;p52"/>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Green">
  <p:cSld name="CUSTOM_3_1">
    <p:spTree>
      <p:nvGrpSpPr>
        <p:cNvPr id="782" name="Shape 782"/>
        <p:cNvGrpSpPr/>
        <p:nvPr/>
      </p:nvGrpSpPr>
      <p:grpSpPr>
        <a:xfrm>
          <a:off x="0" y="0"/>
          <a:ext cx="0" cy="0"/>
          <a:chOff x="0" y="0"/>
          <a:chExt cx="0" cy="0"/>
        </a:xfrm>
      </p:grpSpPr>
      <p:grpSp>
        <p:nvGrpSpPr>
          <p:cNvPr id="783" name="Google Shape;783;p53"/>
          <p:cNvGrpSpPr/>
          <p:nvPr/>
        </p:nvGrpSpPr>
        <p:grpSpPr>
          <a:xfrm>
            <a:off x="943028" y="1535321"/>
            <a:ext cx="2171302" cy="2072871"/>
            <a:chOff x="1297900" y="386000"/>
            <a:chExt cx="5071950" cy="4842025"/>
          </a:xfrm>
        </p:grpSpPr>
        <p:sp>
          <p:nvSpPr>
            <p:cNvPr id="784" name="Google Shape;784;p53"/>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3"/>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3"/>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3"/>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3"/>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3"/>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3"/>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3"/>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3"/>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3" name="Google Shape;793;p53"/>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3"/>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794" name="Google Shape;794;p53"/>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795" name="Google Shape;795;p53"/>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Light Blue">
  <p:cSld name="CUSTOM_3_1_1">
    <p:spTree>
      <p:nvGrpSpPr>
        <p:cNvPr id="796" name="Shape 796"/>
        <p:cNvGrpSpPr/>
        <p:nvPr/>
      </p:nvGrpSpPr>
      <p:grpSpPr>
        <a:xfrm>
          <a:off x="0" y="0"/>
          <a:ext cx="0" cy="0"/>
          <a:chOff x="0" y="0"/>
          <a:chExt cx="0" cy="0"/>
        </a:xfrm>
      </p:grpSpPr>
      <p:grpSp>
        <p:nvGrpSpPr>
          <p:cNvPr id="797" name="Google Shape;797;p54"/>
          <p:cNvGrpSpPr/>
          <p:nvPr/>
        </p:nvGrpSpPr>
        <p:grpSpPr>
          <a:xfrm>
            <a:off x="943028" y="1535321"/>
            <a:ext cx="2171302" cy="2072871"/>
            <a:chOff x="1297900" y="386000"/>
            <a:chExt cx="5071950" cy="4842025"/>
          </a:xfrm>
        </p:grpSpPr>
        <p:sp>
          <p:nvSpPr>
            <p:cNvPr id="798" name="Google Shape;798;p54"/>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4"/>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4"/>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4"/>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4"/>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4"/>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4"/>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4"/>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4"/>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7" name="Google Shape;807;p54"/>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808" name="Google Shape;808;p54"/>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809" name="Google Shape;809;p54"/>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Dark Blue">
  <p:cSld name="CUSTOM_3_1_1_1">
    <p:spTree>
      <p:nvGrpSpPr>
        <p:cNvPr id="810" name="Shape 810"/>
        <p:cNvGrpSpPr/>
        <p:nvPr/>
      </p:nvGrpSpPr>
      <p:grpSpPr>
        <a:xfrm>
          <a:off x="0" y="0"/>
          <a:ext cx="0" cy="0"/>
          <a:chOff x="0" y="0"/>
          <a:chExt cx="0" cy="0"/>
        </a:xfrm>
      </p:grpSpPr>
      <p:grpSp>
        <p:nvGrpSpPr>
          <p:cNvPr id="811" name="Google Shape;811;p55"/>
          <p:cNvGrpSpPr/>
          <p:nvPr/>
        </p:nvGrpSpPr>
        <p:grpSpPr>
          <a:xfrm>
            <a:off x="943028" y="1535321"/>
            <a:ext cx="2171302" cy="2072871"/>
            <a:chOff x="1297900" y="386000"/>
            <a:chExt cx="5071950" cy="4842025"/>
          </a:xfrm>
        </p:grpSpPr>
        <p:sp>
          <p:nvSpPr>
            <p:cNvPr id="812" name="Google Shape;812;p55"/>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5"/>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5"/>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5"/>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5"/>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5"/>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5"/>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5"/>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5"/>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1" name="Google Shape;821;p55"/>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2"/>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822" name="Google Shape;822;p55"/>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823" name="Google Shape;823;p55"/>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Purple">
  <p:cSld name="CUSTOM_3_1_1_1_1">
    <p:spTree>
      <p:nvGrpSpPr>
        <p:cNvPr id="824" name="Shape 824"/>
        <p:cNvGrpSpPr/>
        <p:nvPr/>
      </p:nvGrpSpPr>
      <p:grpSpPr>
        <a:xfrm>
          <a:off x="0" y="0"/>
          <a:ext cx="0" cy="0"/>
          <a:chOff x="0" y="0"/>
          <a:chExt cx="0" cy="0"/>
        </a:xfrm>
      </p:grpSpPr>
      <p:grpSp>
        <p:nvGrpSpPr>
          <p:cNvPr id="825" name="Google Shape;825;p56"/>
          <p:cNvGrpSpPr/>
          <p:nvPr/>
        </p:nvGrpSpPr>
        <p:grpSpPr>
          <a:xfrm>
            <a:off x="943028" y="1535321"/>
            <a:ext cx="2171302" cy="2072871"/>
            <a:chOff x="1297900" y="386000"/>
            <a:chExt cx="5071950" cy="4842025"/>
          </a:xfrm>
        </p:grpSpPr>
        <p:sp>
          <p:nvSpPr>
            <p:cNvPr id="826" name="Google Shape;826;p56"/>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6"/>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6"/>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6"/>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6"/>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6"/>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6"/>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6"/>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6"/>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5" name="Google Shape;835;p56"/>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5"/>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836" name="Google Shape;836;p56"/>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837" name="Google Shape;837;p56"/>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Orange">
  <p:cSld name="CUSTOM_6">
    <p:spTree>
      <p:nvGrpSpPr>
        <p:cNvPr id="838" name="Shape 838"/>
        <p:cNvGrpSpPr/>
        <p:nvPr/>
      </p:nvGrpSpPr>
      <p:grpSpPr>
        <a:xfrm>
          <a:off x="0" y="0"/>
          <a:ext cx="0" cy="0"/>
          <a:chOff x="0" y="0"/>
          <a:chExt cx="0" cy="0"/>
        </a:xfrm>
      </p:grpSpPr>
      <p:sp>
        <p:nvSpPr>
          <p:cNvPr id="839" name="Google Shape;839;p57"/>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0" name="Google Shape;840;p57"/>
          <p:cNvGrpSpPr/>
          <p:nvPr/>
        </p:nvGrpSpPr>
        <p:grpSpPr>
          <a:xfrm>
            <a:off x="425509" y="373527"/>
            <a:ext cx="806544" cy="1106677"/>
            <a:chOff x="2786575" y="1615875"/>
            <a:chExt cx="1843950" cy="2530125"/>
          </a:xfrm>
        </p:grpSpPr>
        <p:sp>
          <p:nvSpPr>
            <p:cNvPr id="841" name="Google Shape;841;p57"/>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7"/>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7"/>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7"/>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7"/>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7"/>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7"/>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7"/>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7"/>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7"/>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7"/>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7"/>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7"/>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7"/>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7"/>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7"/>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7"/>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7"/>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7"/>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7"/>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7"/>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7"/>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7"/>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7"/>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57"/>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7"/>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7" name="Google Shape;867;p57"/>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868" name="Google Shape;868;p57"/>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Green">
  <p:cSld name="CUSTOM_6_2">
    <p:spTree>
      <p:nvGrpSpPr>
        <p:cNvPr id="869" name="Shape 869"/>
        <p:cNvGrpSpPr/>
        <p:nvPr/>
      </p:nvGrpSpPr>
      <p:grpSpPr>
        <a:xfrm>
          <a:off x="0" y="0"/>
          <a:ext cx="0" cy="0"/>
          <a:chOff x="0" y="0"/>
          <a:chExt cx="0" cy="0"/>
        </a:xfrm>
      </p:grpSpPr>
      <p:sp>
        <p:nvSpPr>
          <p:cNvPr id="870" name="Google Shape;870;p58"/>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1" name="Google Shape;871;p58"/>
          <p:cNvGrpSpPr/>
          <p:nvPr/>
        </p:nvGrpSpPr>
        <p:grpSpPr>
          <a:xfrm>
            <a:off x="425509" y="373527"/>
            <a:ext cx="806544" cy="1106677"/>
            <a:chOff x="2786575" y="1615875"/>
            <a:chExt cx="1843950" cy="2530125"/>
          </a:xfrm>
        </p:grpSpPr>
        <p:sp>
          <p:nvSpPr>
            <p:cNvPr id="872" name="Google Shape;872;p58"/>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8"/>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8"/>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8"/>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8"/>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8"/>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8"/>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8"/>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8"/>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8"/>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8"/>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8"/>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8"/>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8"/>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8"/>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8"/>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8"/>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8"/>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8"/>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8"/>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8"/>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8"/>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8"/>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8"/>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8"/>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8"/>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8" name="Google Shape;898;p58"/>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899" name="Google Shape;899;p58"/>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Light Blue">
  <p:cSld name="CUSTOM_6_2_1">
    <p:spTree>
      <p:nvGrpSpPr>
        <p:cNvPr id="900" name="Shape 900"/>
        <p:cNvGrpSpPr/>
        <p:nvPr/>
      </p:nvGrpSpPr>
      <p:grpSpPr>
        <a:xfrm>
          <a:off x="0" y="0"/>
          <a:ext cx="0" cy="0"/>
          <a:chOff x="0" y="0"/>
          <a:chExt cx="0" cy="0"/>
        </a:xfrm>
      </p:grpSpPr>
      <p:sp>
        <p:nvSpPr>
          <p:cNvPr id="901" name="Google Shape;901;p59"/>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2" name="Google Shape;902;p59"/>
          <p:cNvGrpSpPr/>
          <p:nvPr/>
        </p:nvGrpSpPr>
        <p:grpSpPr>
          <a:xfrm>
            <a:off x="425509" y="373527"/>
            <a:ext cx="806544" cy="1106677"/>
            <a:chOff x="2786575" y="1615875"/>
            <a:chExt cx="1843950" cy="2530125"/>
          </a:xfrm>
        </p:grpSpPr>
        <p:sp>
          <p:nvSpPr>
            <p:cNvPr id="903" name="Google Shape;903;p59"/>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9"/>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9"/>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9"/>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9"/>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9"/>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9"/>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9"/>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9"/>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9"/>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9"/>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9"/>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9"/>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9"/>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9"/>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9"/>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9"/>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9"/>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9"/>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9"/>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9"/>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9"/>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9"/>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9"/>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9"/>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9"/>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9" name="Google Shape;929;p59"/>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930" name="Google Shape;930;p59"/>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Dark Blue">
  <p:cSld name="CUSTOM_6_2_1_1">
    <p:spTree>
      <p:nvGrpSpPr>
        <p:cNvPr id="931" name="Shape 931"/>
        <p:cNvGrpSpPr/>
        <p:nvPr/>
      </p:nvGrpSpPr>
      <p:grpSpPr>
        <a:xfrm>
          <a:off x="0" y="0"/>
          <a:ext cx="0" cy="0"/>
          <a:chOff x="0" y="0"/>
          <a:chExt cx="0" cy="0"/>
        </a:xfrm>
      </p:grpSpPr>
      <p:sp>
        <p:nvSpPr>
          <p:cNvPr id="932" name="Google Shape;932;p60"/>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3" name="Google Shape;933;p60"/>
          <p:cNvGrpSpPr/>
          <p:nvPr/>
        </p:nvGrpSpPr>
        <p:grpSpPr>
          <a:xfrm>
            <a:off x="425509" y="373527"/>
            <a:ext cx="806544" cy="1106677"/>
            <a:chOff x="2786575" y="1615875"/>
            <a:chExt cx="1843950" cy="2530125"/>
          </a:xfrm>
        </p:grpSpPr>
        <p:sp>
          <p:nvSpPr>
            <p:cNvPr id="934" name="Google Shape;934;p60"/>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0"/>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0"/>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0"/>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0"/>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0"/>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0"/>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60"/>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60"/>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0"/>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0"/>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0"/>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0"/>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0"/>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0"/>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0"/>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0"/>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0"/>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0"/>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0"/>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0"/>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0"/>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0"/>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0"/>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0"/>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0"/>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0" name="Google Shape;960;p60"/>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961" name="Google Shape;961;p60"/>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Purple">
  <p:cSld name="CUSTOM_6_2_1_1_1">
    <p:spTree>
      <p:nvGrpSpPr>
        <p:cNvPr id="962" name="Shape 962"/>
        <p:cNvGrpSpPr/>
        <p:nvPr/>
      </p:nvGrpSpPr>
      <p:grpSpPr>
        <a:xfrm>
          <a:off x="0" y="0"/>
          <a:ext cx="0" cy="0"/>
          <a:chOff x="0" y="0"/>
          <a:chExt cx="0" cy="0"/>
        </a:xfrm>
      </p:grpSpPr>
      <p:sp>
        <p:nvSpPr>
          <p:cNvPr id="963" name="Google Shape;963;p61"/>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4" name="Google Shape;964;p61"/>
          <p:cNvGrpSpPr/>
          <p:nvPr/>
        </p:nvGrpSpPr>
        <p:grpSpPr>
          <a:xfrm>
            <a:off x="425509" y="373527"/>
            <a:ext cx="806544" cy="1106677"/>
            <a:chOff x="2786575" y="1615875"/>
            <a:chExt cx="1843950" cy="2530125"/>
          </a:xfrm>
        </p:grpSpPr>
        <p:sp>
          <p:nvSpPr>
            <p:cNvPr id="965" name="Google Shape;965;p61"/>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1"/>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1"/>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1"/>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1"/>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1"/>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1"/>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1"/>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1"/>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1"/>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1"/>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1"/>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1"/>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1"/>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1"/>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1"/>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1"/>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1"/>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1"/>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1"/>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1"/>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1"/>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1"/>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1"/>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1"/>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1"/>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1" name="Google Shape;991;p61"/>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992" name="Google Shape;992;p61"/>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3" name="Shape 83"/>
        <p:cNvGrpSpPr/>
        <p:nvPr/>
      </p:nvGrpSpPr>
      <p:grpSpPr>
        <a:xfrm>
          <a:off x="0" y="0"/>
          <a:ext cx="0" cy="0"/>
          <a:chOff x="0" y="0"/>
          <a:chExt cx="0" cy="0"/>
        </a:xfrm>
      </p:grpSpPr>
      <p:sp>
        <p:nvSpPr>
          <p:cNvPr id="84" name="Google Shape;84;p7"/>
          <p:cNvSpPr txBox="1"/>
          <p:nvPr>
            <p:ph type="title"/>
          </p:nvPr>
        </p:nvSpPr>
        <p:spPr>
          <a:xfrm>
            <a:off x="342900" y="571500"/>
            <a:ext cx="8229600" cy="1239900"/>
          </a:xfrm>
          <a:prstGeom prst="rect">
            <a:avLst/>
          </a:prstGeom>
        </p:spPr>
        <p:txBody>
          <a:bodyPr anchorCtr="0" anchor="t" bIns="0" lIns="0" spcFirstLastPara="1" rIns="0" wrap="square" tIns="0">
            <a:noAutofit/>
          </a:bodyPr>
          <a:lstStyle>
            <a:lvl1pPr lvl="0">
              <a:spcBef>
                <a:spcPts val="0"/>
              </a:spcBef>
              <a:spcAft>
                <a:spcPts val="0"/>
              </a:spcAft>
              <a:buSzPts val="4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5" name="Google Shape;85;p7"/>
          <p:cNvSpPr txBox="1"/>
          <p:nvPr>
            <p:ph idx="1" type="subTitle"/>
          </p:nvPr>
        </p:nvSpPr>
        <p:spPr>
          <a:xfrm>
            <a:off x="1057275" y="2085975"/>
            <a:ext cx="7515300" cy="8667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sz="18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p:txBody>
      </p:sp>
      <p:sp>
        <p:nvSpPr>
          <p:cNvPr id="86" name="Google Shape;86;p7"/>
          <p:cNvSpPr txBox="1"/>
          <p:nvPr>
            <p:ph idx="2" type="subTitle"/>
          </p:nvPr>
        </p:nvSpPr>
        <p:spPr>
          <a:xfrm>
            <a:off x="1057275" y="2790825"/>
            <a:ext cx="7515300" cy="8667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p:txBody>
      </p:sp>
      <p:sp>
        <p:nvSpPr>
          <p:cNvPr id="87" name="Google Shape;87;p7"/>
          <p:cNvSpPr txBox="1"/>
          <p:nvPr>
            <p:ph idx="3" type="body"/>
          </p:nvPr>
        </p:nvSpPr>
        <p:spPr>
          <a:xfrm>
            <a:off x="1038225" y="3429000"/>
            <a:ext cx="7515300" cy="1381200"/>
          </a:xfrm>
          <a:prstGeom prst="rect">
            <a:avLst/>
          </a:prstGeom>
        </p:spPr>
        <p:txBody>
          <a:bodyPr anchorCtr="0" anchor="t" bIns="0" lIns="0" spcFirstLastPara="1" rIns="0" wrap="square" tIns="0">
            <a:noAutofit/>
          </a:bodyPr>
          <a:lstStyle>
            <a:lvl1pPr indent="-304800" lvl="0" marL="457200">
              <a:lnSpc>
                <a:spcPct val="115000"/>
              </a:lnSpc>
              <a:spcBef>
                <a:spcPts val="0"/>
              </a:spcBef>
              <a:spcAft>
                <a:spcPts val="0"/>
              </a:spcAft>
              <a:buSzPts val="1200"/>
              <a:buFont typeface="Poppins"/>
              <a:buChar char="●"/>
              <a:defRPr sz="1200">
                <a:latin typeface="Poppins"/>
                <a:ea typeface="Poppins"/>
                <a:cs typeface="Poppins"/>
                <a:sym typeface="Poppins"/>
              </a:defRPr>
            </a:lvl1pPr>
            <a:lvl2pPr indent="-304800" lvl="1" marL="914400">
              <a:lnSpc>
                <a:spcPct val="115000"/>
              </a:lnSpc>
              <a:spcBef>
                <a:spcPts val="1600"/>
              </a:spcBef>
              <a:spcAft>
                <a:spcPts val="0"/>
              </a:spcAft>
              <a:buSzPts val="1200"/>
              <a:buFont typeface="Poppins"/>
              <a:buChar char="○"/>
              <a:defRPr sz="1200">
                <a:latin typeface="Poppins"/>
                <a:ea typeface="Poppins"/>
                <a:cs typeface="Poppins"/>
                <a:sym typeface="Poppins"/>
              </a:defRPr>
            </a:lvl2pPr>
            <a:lvl3pPr indent="-304800" lvl="2" marL="1371600">
              <a:lnSpc>
                <a:spcPct val="115000"/>
              </a:lnSpc>
              <a:spcBef>
                <a:spcPts val="1600"/>
              </a:spcBef>
              <a:spcAft>
                <a:spcPts val="0"/>
              </a:spcAft>
              <a:buSzPts val="1200"/>
              <a:buChar char="■"/>
              <a:defRPr/>
            </a:lvl3pPr>
            <a:lvl4pPr indent="-304800" lvl="3" marL="1828800">
              <a:lnSpc>
                <a:spcPct val="115000"/>
              </a:lnSpc>
              <a:spcBef>
                <a:spcPts val="1600"/>
              </a:spcBef>
              <a:spcAft>
                <a:spcPts val="0"/>
              </a:spcAft>
              <a:buSzPts val="1200"/>
              <a:buChar char="●"/>
              <a:defRPr/>
            </a:lvl4pPr>
            <a:lvl5pPr indent="-304800" lvl="4" marL="2286000">
              <a:lnSpc>
                <a:spcPct val="115000"/>
              </a:lnSpc>
              <a:spcBef>
                <a:spcPts val="1600"/>
              </a:spcBef>
              <a:spcAft>
                <a:spcPts val="0"/>
              </a:spcAft>
              <a:buSzPts val="1200"/>
              <a:buChar char="○"/>
              <a:defRPr/>
            </a:lvl5pPr>
            <a:lvl6pPr indent="-304800" lvl="5" marL="2743200">
              <a:lnSpc>
                <a:spcPct val="115000"/>
              </a:lnSpc>
              <a:spcBef>
                <a:spcPts val="1600"/>
              </a:spcBef>
              <a:spcAft>
                <a:spcPts val="0"/>
              </a:spcAft>
              <a:buSzPts val="1200"/>
              <a:buChar char="■"/>
              <a:defRPr/>
            </a:lvl6pPr>
            <a:lvl7pPr indent="-304800" lvl="6" marL="3200400">
              <a:lnSpc>
                <a:spcPct val="115000"/>
              </a:lnSpc>
              <a:spcBef>
                <a:spcPts val="1600"/>
              </a:spcBef>
              <a:spcAft>
                <a:spcPts val="0"/>
              </a:spcAft>
              <a:buSzPts val="1200"/>
              <a:buChar char="●"/>
              <a:defRPr/>
            </a:lvl7pPr>
            <a:lvl8pPr indent="-304800" lvl="7" marL="3657600">
              <a:lnSpc>
                <a:spcPct val="115000"/>
              </a:lnSpc>
              <a:spcBef>
                <a:spcPts val="1600"/>
              </a:spcBef>
              <a:spcAft>
                <a:spcPts val="0"/>
              </a:spcAft>
              <a:buSzPts val="1200"/>
              <a:buChar char="○"/>
              <a:defRPr/>
            </a:lvl8pPr>
            <a:lvl9pPr indent="-304800" lvl="8" marL="4114800">
              <a:lnSpc>
                <a:spcPct val="115000"/>
              </a:lnSpc>
              <a:spcBef>
                <a:spcPts val="1600"/>
              </a:spcBef>
              <a:spcAft>
                <a:spcPts val="1600"/>
              </a:spcAft>
              <a:buSzPts val="1200"/>
              <a:buChar char="■"/>
              <a:defRPr/>
            </a:lvl9pPr>
          </a:lstStyle>
          <a:p/>
        </p:txBody>
      </p:sp>
    </p:spTree>
  </p:cSld>
  <p:clrMapOvr>
    <a:masterClrMapping/>
  </p:clrMapOvr>
  <p:extLst>
    <p:ext uri="{DCECCB84-F9BA-43D5-87BE-67443E8EF086}">
      <p15:sldGuideLst>
        <p15:guide id="1" pos="2880">
          <p15:clr>
            <a:srgbClr val="FA7B17"/>
          </p15:clr>
        </p15:guide>
        <p15:guide id="2" orient="horz" pos="972">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Green">
  <p:cSld name="CUSTOM_6_1">
    <p:spTree>
      <p:nvGrpSpPr>
        <p:cNvPr id="993" name="Shape 993"/>
        <p:cNvGrpSpPr/>
        <p:nvPr/>
      </p:nvGrpSpPr>
      <p:grpSpPr>
        <a:xfrm>
          <a:off x="0" y="0"/>
          <a:ext cx="0" cy="0"/>
          <a:chOff x="0" y="0"/>
          <a:chExt cx="0" cy="0"/>
        </a:xfrm>
      </p:grpSpPr>
      <p:sp>
        <p:nvSpPr>
          <p:cNvPr id="994" name="Google Shape;994;p62"/>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62"/>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3"/>
                </a:solidFill>
                <a:latin typeface="Poppins SemiBold"/>
                <a:ea typeface="Poppins SemiBold"/>
                <a:cs typeface="Poppins SemiBold"/>
                <a:sym typeface="Poppins SemiBold"/>
              </a:rPr>
              <a:t>WITHIN THE NEXT 7 DAYS</a:t>
            </a:r>
            <a:endParaRPr>
              <a:solidFill>
                <a:schemeClr val="accent3"/>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996" name="Google Shape;996;p62"/>
          <p:cNvGrpSpPr/>
          <p:nvPr/>
        </p:nvGrpSpPr>
        <p:grpSpPr>
          <a:xfrm>
            <a:off x="7092580" y="406586"/>
            <a:ext cx="1597244" cy="1485745"/>
            <a:chOff x="2078750" y="1137975"/>
            <a:chExt cx="3629275" cy="3375925"/>
          </a:xfrm>
        </p:grpSpPr>
        <p:sp>
          <p:nvSpPr>
            <p:cNvPr id="997" name="Google Shape;997;p62"/>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62"/>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62"/>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62"/>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62"/>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2"/>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2"/>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2"/>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2"/>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2"/>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2"/>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2"/>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2"/>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2"/>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2"/>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2"/>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2"/>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2"/>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2"/>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2"/>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2"/>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2"/>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2"/>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2"/>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2"/>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2" name="Google Shape;1022;p62"/>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Orange">
  <p:cSld name="CUSTOM_6_1_2">
    <p:spTree>
      <p:nvGrpSpPr>
        <p:cNvPr id="1023" name="Shape 1023"/>
        <p:cNvGrpSpPr/>
        <p:nvPr/>
      </p:nvGrpSpPr>
      <p:grpSpPr>
        <a:xfrm>
          <a:off x="0" y="0"/>
          <a:ext cx="0" cy="0"/>
          <a:chOff x="0" y="0"/>
          <a:chExt cx="0" cy="0"/>
        </a:xfrm>
      </p:grpSpPr>
      <p:sp>
        <p:nvSpPr>
          <p:cNvPr id="1024" name="Google Shape;1024;p63"/>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3"/>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latin typeface="Poppins SemiBold"/>
                <a:ea typeface="Poppins SemiBold"/>
                <a:cs typeface="Poppins SemiBold"/>
                <a:sym typeface="Poppins SemiBold"/>
              </a:rPr>
              <a:t>WITHIN THE NEXT 7 DAYS</a:t>
            </a:r>
            <a:endParaRPr>
              <a:solidFill>
                <a:schemeClr val="accent4"/>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026" name="Google Shape;1026;p63"/>
          <p:cNvGrpSpPr/>
          <p:nvPr/>
        </p:nvGrpSpPr>
        <p:grpSpPr>
          <a:xfrm>
            <a:off x="7092580" y="406586"/>
            <a:ext cx="1597244" cy="1485745"/>
            <a:chOff x="2078750" y="1137975"/>
            <a:chExt cx="3629275" cy="3375925"/>
          </a:xfrm>
        </p:grpSpPr>
        <p:sp>
          <p:nvSpPr>
            <p:cNvPr id="1027" name="Google Shape;1027;p63"/>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3"/>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3"/>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3"/>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3"/>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3"/>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3"/>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3"/>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3"/>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3"/>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3"/>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3"/>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3"/>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3"/>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3"/>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3"/>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3"/>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3"/>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3"/>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3"/>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3"/>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3"/>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3"/>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3"/>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3"/>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2" name="Google Shape;1052;p63"/>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Light Blue">
  <p:cSld name="CUSTOM_6_1_2_1">
    <p:spTree>
      <p:nvGrpSpPr>
        <p:cNvPr id="1053" name="Shape 1053"/>
        <p:cNvGrpSpPr/>
        <p:nvPr/>
      </p:nvGrpSpPr>
      <p:grpSpPr>
        <a:xfrm>
          <a:off x="0" y="0"/>
          <a:ext cx="0" cy="0"/>
          <a:chOff x="0" y="0"/>
          <a:chExt cx="0" cy="0"/>
        </a:xfrm>
      </p:grpSpPr>
      <p:sp>
        <p:nvSpPr>
          <p:cNvPr id="1054" name="Google Shape;1054;p64"/>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4"/>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latin typeface="Poppins SemiBold"/>
                <a:ea typeface="Poppins SemiBold"/>
                <a:cs typeface="Poppins SemiBold"/>
                <a:sym typeface="Poppins SemiBold"/>
              </a:rPr>
              <a:t>WITHIN THE NEXT 7 DAYS</a:t>
            </a:r>
            <a:endParaRPr>
              <a:solidFill>
                <a:schemeClr val="accent1"/>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056" name="Google Shape;1056;p64"/>
          <p:cNvGrpSpPr/>
          <p:nvPr/>
        </p:nvGrpSpPr>
        <p:grpSpPr>
          <a:xfrm>
            <a:off x="7092580" y="406586"/>
            <a:ext cx="1597244" cy="1485745"/>
            <a:chOff x="2078750" y="1137975"/>
            <a:chExt cx="3629275" cy="3375925"/>
          </a:xfrm>
        </p:grpSpPr>
        <p:sp>
          <p:nvSpPr>
            <p:cNvPr id="1057" name="Google Shape;1057;p64"/>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4"/>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4"/>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4"/>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4"/>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4"/>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4"/>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4"/>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4"/>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4"/>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4"/>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4"/>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4"/>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4"/>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4"/>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4"/>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4"/>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4"/>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4"/>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4"/>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4"/>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4"/>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4"/>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4"/>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4"/>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2" name="Google Shape;1082;p64"/>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Dark Blue">
  <p:cSld name="CUSTOM_6_1_2_1_1">
    <p:spTree>
      <p:nvGrpSpPr>
        <p:cNvPr id="1083" name="Shape 1083"/>
        <p:cNvGrpSpPr/>
        <p:nvPr/>
      </p:nvGrpSpPr>
      <p:grpSpPr>
        <a:xfrm>
          <a:off x="0" y="0"/>
          <a:ext cx="0" cy="0"/>
          <a:chOff x="0" y="0"/>
          <a:chExt cx="0" cy="0"/>
        </a:xfrm>
      </p:grpSpPr>
      <p:sp>
        <p:nvSpPr>
          <p:cNvPr id="1084" name="Google Shape;1084;p65"/>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65"/>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2"/>
                </a:solidFill>
                <a:latin typeface="Poppins SemiBold"/>
                <a:ea typeface="Poppins SemiBold"/>
                <a:cs typeface="Poppins SemiBold"/>
                <a:sym typeface="Poppins SemiBold"/>
              </a:rPr>
              <a:t>WITHIN THE NEXT 7 DAYS</a:t>
            </a:r>
            <a:endParaRPr>
              <a:solidFill>
                <a:schemeClr val="accent2"/>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086" name="Google Shape;1086;p65"/>
          <p:cNvGrpSpPr/>
          <p:nvPr/>
        </p:nvGrpSpPr>
        <p:grpSpPr>
          <a:xfrm>
            <a:off x="7092580" y="406586"/>
            <a:ext cx="1597244" cy="1485745"/>
            <a:chOff x="2078750" y="1137975"/>
            <a:chExt cx="3629275" cy="3375925"/>
          </a:xfrm>
        </p:grpSpPr>
        <p:sp>
          <p:nvSpPr>
            <p:cNvPr id="1087" name="Google Shape;1087;p65"/>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5"/>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65"/>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65"/>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65"/>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65"/>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65"/>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5"/>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5"/>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65"/>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65"/>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65"/>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65"/>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65"/>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65"/>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65"/>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65"/>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65"/>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65"/>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65"/>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65"/>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65"/>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65"/>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65"/>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65"/>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2" name="Google Shape;1112;p65"/>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Purple">
  <p:cSld name="CUSTOM_6_1_2_1_1_1">
    <p:spTree>
      <p:nvGrpSpPr>
        <p:cNvPr id="1113" name="Shape 1113"/>
        <p:cNvGrpSpPr/>
        <p:nvPr/>
      </p:nvGrpSpPr>
      <p:grpSpPr>
        <a:xfrm>
          <a:off x="0" y="0"/>
          <a:ext cx="0" cy="0"/>
          <a:chOff x="0" y="0"/>
          <a:chExt cx="0" cy="0"/>
        </a:xfrm>
      </p:grpSpPr>
      <p:sp>
        <p:nvSpPr>
          <p:cNvPr id="1114" name="Google Shape;1114;p66"/>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66"/>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5"/>
                </a:solidFill>
                <a:latin typeface="Poppins SemiBold"/>
                <a:ea typeface="Poppins SemiBold"/>
                <a:cs typeface="Poppins SemiBold"/>
                <a:sym typeface="Poppins SemiBold"/>
              </a:rPr>
              <a:t>WITHIN THE NEXT 7 DAYS</a:t>
            </a:r>
            <a:endParaRPr>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116" name="Google Shape;1116;p66"/>
          <p:cNvGrpSpPr/>
          <p:nvPr/>
        </p:nvGrpSpPr>
        <p:grpSpPr>
          <a:xfrm>
            <a:off x="7092580" y="406586"/>
            <a:ext cx="1597244" cy="1485745"/>
            <a:chOff x="2078750" y="1137975"/>
            <a:chExt cx="3629275" cy="3375925"/>
          </a:xfrm>
        </p:grpSpPr>
        <p:sp>
          <p:nvSpPr>
            <p:cNvPr id="1117" name="Google Shape;1117;p66"/>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66"/>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66"/>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66"/>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66"/>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66"/>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66"/>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6"/>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6"/>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66"/>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66"/>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66"/>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6"/>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66"/>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66"/>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66"/>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66"/>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66"/>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66"/>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66"/>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66"/>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66"/>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66"/>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66"/>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66"/>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2" name="Google Shape;1142;p66"/>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s">
  <p:cSld name="CUSTOM_6_1_1">
    <p:spTree>
      <p:nvGrpSpPr>
        <p:cNvPr id="1143" name="Shape 1143"/>
        <p:cNvGrpSpPr/>
        <p:nvPr/>
      </p:nvGrpSpPr>
      <p:grpSpPr>
        <a:xfrm>
          <a:off x="0" y="0"/>
          <a:ext cx="0" cy="0"/>
          <a:chOff x="0" y="0"/>
          <a:chExt cx="0" cy="0"/>
        </a:xfrm>
      </p:grpSpPr>
      <p:sp>
        <p:nvSpPr>
          <p:cNvPr id="1144" name="Google Shape;1144;p67"/>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Congrats!</a:t>
            </a:r>
            <a:endParaRPr sz="4000">
              <a:latin typeface="Poppins SemiBold"/>
              <a:ea typeface="Poppins SemiBold"/>
              <a:cs typeface="Poppins SemiBold"/>
              <a:sym typeface="Poppins SemiBold"/>
            </a:endParaRPr>
          </a:p>
        </p:txBody>
      </p:sp>
      <p:sp>
        <p:nvSpPr>
          <p:cNvPr id="1145" name="Google Shape;1145;p67"/>
          <p:cNvSpPr txBox="1"/>
          <p:nvPr>
            <p:ph idx="1" type="subTitle"/>
          </p:nvPr>
        </p:nvSpPr>
        <p:spPr>
          <a:xfrm>
            <a:off x="1028700" y="1480200"/>
            <a:ext cx="7543800" cy="630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146" name="Google Shape;1146;p67"/>
          <p:cNvSpPr txBox="1"/>
          <p:nvPr>
            <p:ph idx="2" type="body"/>
          </p:nvPr>
        </p:nvSpPr>
        <p:spPr>
          <a:xfrm>
            <a:off x="1040775" y="2317500"/>
            <a:ext cx="5674800" cy="22221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p:cSld name="CUSTOM_2">
    <p:spTree>
      <p:nvGrpSpPr>
        <p:cNvPr id="1147" name="Shape 1147"/>
        <p:cNvGrpSpPr/>
        <p:nvPr/>
      </p:nvGrpSpPr>
      <p:grpSpPr>
        <a:xfrm>
          <a:off x="0" y="0"/>
          <a:ext cx="0" cy="0"/>
          <a:chOff x="0" y="0"/>
          <a:chExt cx="0" cy="0"/>
        </a:xfrm>
      </p:grpSpPr>
      <p:grpSp>
        <p:nvGrpSpPr>
          <p:cNvPr id="1148" name="Google Shape;1148;p68"/>
          <p:cNvGrpSpPr/>
          <p:nvPr/>
        </p:nvGrpSpPr>
        <p:grpSpPr>
          <a:xfrm>
            <a:off x="1028710" y="1468087"/>
            <a:ext cx="2499986" cy="2359741"/>
            <a:chOff x="1142825" y="332800"/>
            <a:chExt cx="5336150" cy="5036800"/>
          </a:xfrm>
        </p:grpSpPr>
        <p:sp>
          <p:nvSpPr>
            <p:cNvPr id="1149" name="Google Shape;1149;p68"/>
            <p:cNvSpPr/>
            <p:nvPr/>
          </p:nvSpPr>
          <p:spPr>
            <a:xfrm>
              <a:off x="1142825" y="332800"/>
              <a:ext cx="4837500" cy="4836625"/>
            </a:xfrm>
            <a:custGeom>
              <a:rect b="b" l="l" r="r" t="t"/>
              <a:pathLst>
                <a:path extrusionOk="0" h="193465" w="19350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8"/>
            <p:cNvSpPr/>
            <p:nvPr/>
          </p:nvSpPr>
          <p:spPr>
            <a:xfrm>
              <a:off x="3440300" y="486075"/>
              <a:ext cx="3038675" cy="2430950"/>
            </a:xfrm>
            <a:custGeom>
              <a:rect b="b" l="l" r="r" t="t"/>
              <a:pathLst>
                <a:path extrusionOk="0" fill="none" h="97238" w="121547">
                  <a:moveTo>
                    <a:pt x="0" y="59006"/>
                  </a:moveTo>
                  <a:lnTo>
                    <a:pt x="38628" y="97237"/>
                  </a:lnTo>
                  <a:lnTo>
                    <a:pt x="121546" y="15185"/>
                  </a:lnTo>
                  <a:lnTo>
                    <a:pt x="106218" y="0"/>
                  </a:lnTo>
                  <a:lnTo>
                    <a:pt x="38015" y="67482"/>
                  </a:lnTo>
                  <a:lnTo>
                    <a:pt x="14571" y="4429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8"/>
            <p:cNvSpPr/>
            <p:nvPr/>
          </p:nvSpPr>
          <p:spPr>
            <a:xfrm>
              <a:off x="1174375" y="363450"/>
              <a:ext cx="1846650" cy="1870100"/>
            </a:xfrm>
            <a:custGeom>
              <a:rect b="b" l="l" r="r" t="t"/>
              <a:pathLst>
                <a:path extrusionOk="0" fill="none" h="74804" w="73866">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8"/>
            <p:cNvSpPr/>
            <p:nvPr/>
          </p:nvSpPr>
          <p:spPr>
            <a:xfrm>
              <a:off x="1167150" y="354425"/>
              <a:ext cx="785400" cy="825975"/>
            </a:xfrm>
            <a:custGeom>
              <a:rect b="b" l="l" r="r" t="t"/>
              <a:pathLst>
                <a:path extrusionOk="0" h="33039" w="31416">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68"/>
            <p:cNvSpPr/>
            <p:nvPr/>
          </p:nvSpPr>
          <p:spPr>
            <a:xfrm>
              <a:off x="1994900" y="337300"/>
              <a:ext cx="66750" cy="46000"/>
            </a:xfrm>
            <a:custGeom>
              <a:rect b="b" l="l" r="r" t="t"/>
              <a:pathLst>
                <a:path extrusionOk="0" h="1840" w="2670">
                  <a:moveTo>
                    <a:pt x="2525" y="0"/>
                  </a:moveTo>
                  <a:cubicBezTo>
                    <a:pt x="1696" y="36"/>
                    <a:pt x="830" y="145"/>
                    <a:pt x="1" y="289"/>
                  </a:cubicBezTo>
                  <a:lnTo>
                    <a:pt x="253" y="1840"/>
                  </a:lnTo>
                  <a:lnTo>
                    <a:pt x="2669" y="1587"/>
                  </a:lnTo>
                  <a:lnTo>
                    <a:pt x="2525" y="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68"/>
            <p:cNvSpPr/>
            <p:nvPr/>
          </p:nvSpPr>
          <p:spPr>
            <a:xfrm>
              <a:off x="4278850" y="4011625"/>
              <a:ext cx="1380500" cy="394975"/>
            </a:xfrm>
            <a:custGeom>
              <a:rect b="b" l="l" r="r" t="t"/>
              <a:pathLst>
                <a:path extrusionOk="0" fill="none" h="15799" w="55220">
                  <a:moveTo>
                    <a:pt x="0" y="15798"/>
                  </a:moveTo>
                  <a:lnTo>
                    <a:pt x="55219" y="15798"/>
                  </a:lnTo>
                  <a:moveTo>
                    <a:pt x="0" y="1"/>
                  </a:moveTo>
                  <a:lnTo>
                    <a:pt x="55219"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68"/>
            <p:cNvSpPr/>
            <p:nvPr/>
          </p:nvSpPr>
          <p:spPr>
            <a:xfrm>
              <a:off x="3798250" y="3461600"/>
              <a:ext cx="2344375" cy="1908000"/>
            </a:xfrm>
            <a:custGeom>
              <a:rect b="b" l="l" r="r" t="t"/>
              <a:pathLst>
                <a:path extrusionOk="0" fill="none" h="76320" w="93775">
                  <a:moveTo>
                    <a:pt x="93775" y="1"/>
                  </a:moveTo>
                  <a:lnTo>
                    <a:pt x="1" y="1"/>
                  </a:lnTo>
                  <a:lnTo>
                    <a:pt x="1" y="58069"/>
                  </a:lnTo>
                  <a:lnTo>
                    <a:pt x="14824" y="58069"/>
                  </a:lnTo>
                  <a:lnTo>
                    <a:pt x="14824" y="76319"/>
                  </a:lnTo>
                  <a:lnTo>
                    <a:pt x="34264" y="58069"/>
                  </a:lnTo>
                  <a:lnTo>
                    <a:pt x="93775" y="5806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68"/>
            <p:cNvSpPr/>
            <p:nvPr/>
          </p:nvSpPr>
          <p:spPr>
            <a:xfrm>
              <a:off x="1965150" y="2795275"/>
              <a:ext cx="1409350" cy="1410250"/>
            </a:xfrm>
            <a:custGeom>
              <a:rect b="b" l="l" r="r" t="t"/>
              <a:pathLst>
                <a:path extrusionOk="0" fill="none" h="56410" w="56374">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7" name="Google Shape;1157;p68"/>
          <p:cNvSpPr txBox="1"/>
          <p:nvPr/>
        </p:nvSpPr>
        <p:spPr>
          <a:xfrm>
            <a:off x="3943350" y="1152525"/>
            <a:ext cx="4629300" cy="146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1158" name="Google Shape;1158;p68"/>
          <p:cNvSpPr txBox="1"/>
          <p:nvPr>
            <p:ph idx="1" type="subTitle"/>
          </p:nvPr>
        </p:nvSpPr>
        <p:spPr>
          <a:xfrm>
            <a:off x="3943350" y="2909750"/>
            <a:ext cx="3715200" cy="11604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Dark Blue">
  <p:cSld name="CUSTOM_5">
    <p:bg>
      <p:bgPr>
        <a:solidFill>
          <a:schemeClr val="accent2"/>
        </a:solidFill>
      </p:bgPr>
    </p:bg>
    <p:spTree>
      <p:nvGrpSpPr>
        <p:cNvPr id="1159" name="Shape 1159"/>
        <p:cNvGrpSpPr/>
        <p:nvPr/>
      </p:nvGrpSpPr>
      <p:grpSpPr>
        <a:xfrm>
          <a:off x="0" y="0"/>
          <a:ext cx="0" cy="0"/>
          <a:chOff x="0" y="0"/>
          <a:chExt cx="0" cy="0"/>
        </a:xfrm>
      </p:grpSpPr>
      <p:sp>
        <p:nvSpPr>
          <p:cNvPr id="1160" name="Google Shape;1160;p69"/>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69"/>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69"/>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163" name="Google Shape;1163;p69"/>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4" name="Google Shape;1164;p69"/>
          <p:cNvGrpSpPr/>
          <p:nvPr/>
        </p:nvGrpSpPr>
        <p:grpSpPr>
          <a:xfrm>
            <a:off x="7022225" y="4302863"/>
            <a:ext cx="1294431" cy="312013"/>
            <a:chOff x="238125" y="1984425"/>
            <a:chExt cx="7034950" cy="1695725"/>
          </a:xfrm>
        </p:grpSpPr>
        <p:sp>
          <p:nvSpPr>
            <p:cNvPr id="1165" name="Google Shape;1165;p69"/>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69"/>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7" name="Google Shape;1167;p69"/>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69"/>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69"/>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Green">
  <p:cSld name="CUSTOM_5_1">
    <p:bg>
      <p:bgPr>
        <a:solidFill>
          <a:schemeClr val="accent3"/>
        </a:solidFill>
      </p:bgPr>
    </p:bg>
    <p:spTree>
      <p:nvGrpSpPr>
        <p:cNvPr id="1170" name="Shape 1170"/>
        <p:cNvGrpSpPr/>
        <p:nvPr/>
      </p:nvGrpSpPr>
      <p:grpSpPr>
        <a:xfrm>
          <a:off x="0" y="0"/>
          <a:ext cx="0" cy="0"/>
          <a:chOff x="0" y="0"/>
          <a:chExt cx="0" cy="0"/>
        </a:xfrm>
      </p:grpSpPr>
      <p:sp>
        <p:nvSpPr>
          <p:cNvPr id="1171" name="Google Shape;1171;p70"/>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70"/>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70"/>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174" name="Google Shape;1174;p70"/>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5" name="Google Shape;1175;p70"/>
          <p:cNvGrpSpPr/>
          <p:nvPr/>
        </p:nvGrpSpPr>
        <p:grpSpPr>
          <a:xfrm>
            <a:off x="7022225" y="4302863"/>
            <a:ext cx="1294431" cy="312013"/>
            <a:chOff x="238125" y="1984425"/>
            <a:chExt cx="7034950" cy="1695725"/>
          </a:xfrm>
        </p:grpSpPr>
        <p:sp>
          <p:nvSpPr>
            <p:cNvPr id="1176" name="Google Shape;1176;p70"/>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70"/>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8" name="Google Shape;1178;p70"/>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70"/>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70"/>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Orange">
  <p:cSld name="CUSTOM_5_1_1">
    <p:bg>
      <p:bgPr>
        <a:solidFill>
          <a:schemeClr val="accent4"/>
        </a:solidFill>
      </p:bgPr>
    </p:bg>
    <p:spTree>
      <p:nvGrpSpPr>
        <p:cNvPr id="1181" name="Shape 1181"/>
        <p:cNvGrpSpPr/>
        <p:nvPr/>
      </p:nvGrpSpPr>
      <p:grpSpPr>
        <a:xfrm>
          <a:off x="0" y="0"/>
          <a:ext cx="0" cy="0"/>
          <a:chOff x="0" y="0"/>
          <a:chExt cx="0" cy="0"/>
        </a:xfrm>
      </p:grpSpPr>
      <p:sp>
        <p:nvSpPr>
          <p:cNvPr id="1182" name="Google Shape;1182;p71"/>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71"/>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71"/>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185" name="Google Shape;1185;p71"/>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6" name="Google Shape;1186;p71"/>
          <p:cNvGrpSpPr/>
          <p:nvPr/>
        </p:nvGrpSpPr>
        <p:grpSpPr>
          <a:xfrm>
            <a:off x="7022225" y="4302863"/>
            <a:ext cx="1294431" cy="312013"/>
            <a:chOff x="238125" y="1984425"/>
            <a:chExt cx="7034950" cy="1695725"/>
          </a:xfrm>
        </p:grpSpPr>
        <p:sp>
          <p:nvSpPr>
            <p:cNvPr id="1187" name="Google Shape;1187;p71"/>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71"/>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9" name="Google Shape;1189;p71"/>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71"/>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71"/>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Light Blue">
  <p:cSld name="CUSTOM_5_1_1_1">
    <p:bg>
      <p:bgPr>
        <a:solidFill>
          <a:schemeClr val="accent1"/>
        </a:solidFill>
      </p:bgPr>
    </p:bg>
    <p:spTree>
      <p:nvGrpSpPr>
        <p:cNvPr id="1192" name="Shape 1192"/>
        <p:cNvGrpSpPr/>
        <p:nvPr/>
      </p:nvGrpSpPr>
      <p:grpSpPr>
        <a:xfrm>
          <a:off x="0" y="0"/>
          <a:ext cx="0" cy="0"/>
          <a:chOff x="0" y="0"/>
          <a:chExt cx="0" cy="0"/>
        </a:xfrm>
      </p:grpSpPr>
      <p:sp>
        <p:nvSpPr>
          <p:cNvPr id="1193" name="Google Shape;1193;p72"/>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72"/>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72"/>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196" name="Google Shape;1196;p72"/>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7" name="Google Shape;1197;p72"/>
          <p:cNvGrpSpPr/>
          <p:nvPr/>
        </p:nvGrpSpPr>
        <p:grpSpPr>
          <a:xfrm>
            <a:off x="7022225" y="4302863"/>
            <a:ext cx="1294431" cy="312013"/>
            <a:chOff x="238125" y="1984425"/>
            <a:chExt cx="7034950" cy="1695725"/>
          </a:xfrm>
        </p:grpSpPr>
        <p:sp>
          <p:nvSpPr>
            <p:cNvPr id="1198" name="Google Shape;1198;p72"/>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72"/>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0" name="Google Shape;1200;p72"/>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72"/>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72"/>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Purple">
  <p:cSld name="CUSTOM_5_1_1_1_1">
    <p:bg>
      <p:bgPr>
        <a:solidFill>
          <a:schemeClr val="accent5"/>
        </a:solidFill>
      </p:bgPr>
    </p:bg>
    <p:spTree>
      <p:nvGrpSpPr>
        <p:cNvPr id="1203" name="Shape 1203"/>
        <p:cNvGrpSpPr/>
        <p:nvPr/>
      </p:nvGrpSpPr>
      <p:grpSpPr>
        <a:xfrm>
          <a:off x="0" y="0"/>
          <a:ext cx="0" cy="0"/>
          <a:chOff x="0" y="0"/>
          <a:chExt cx="0" cy="0"/>
        </a:xfrm>
      </p:grpSpPr>
      <p:sp>
        <p:nvSpPr>
          <p:cNvPr id="1204" name="Google Shape;1204;p73"/>
          <p:cNvSpPr/>
          <p:nvPr/>
        </p:nvSpPr>
        <p:spPr>
          <a:xfrm rot="-5400000">
            <a:off x="493411" y="-32697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73"/>
          <p:cNvSpPr/>
          <p:nvPr/>
        </p:nvSpPr>
        <p:spPr>
          <a:xfrm>
            <a:off x="3394024" y="-3785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73"/>
          <p:cNvSpPr txBox="1"/>
          <p:nvPr/>
        </p:nvSpPr>
        <p:spPr>
          <a:xfrm>
            <a:off x="2345875" y="22678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207" name="Google Shape;1207;p73"/>
          <p:cNvSpPr/>
          <p:nvPr/>
        </p:nvSpPr>
        <p:spPr>
          <a:xfrm rot="10800000">
            <a:off x="-478614" y="253287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8" name="Google Shape;1208;p73"/>
          <p:cNvGrpSpPr/>
          <p:nvPr/>
        </p:nvGrpSpPr>
        <p:grpSpPr>
          <a:xfrm>
            <a:off x="7022225" y="4302863"/>
            <a:ext cx="1294431" cy="312013"/>
            <a:chOff x="238125" y="1984425"/>
            <a:chExt cx="7034950" cy="1695725"/>
          </a:xfrm>
        </p:grpSpPr>
        <p:sp>
          <p:nvSpPr>
            <p:cNvPr id="1209" name="Google Shape;1209;p73"/>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73"/>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11" name="Google Shape;1211;p73"/>
          <p:cNvSpPr/>
          <p:nvPr/>
        </p:nvSpPr>
        <p:spPr>
          <a:xfrm rot="10800000">
            <a:off x="6121261" y="31230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73"/>
          <p:cNvSpPr/>
          <p:nvPr/>
        </p:nvSpPr>
        <p:spPr>
          <a:xfrm rot="5400000">
            <a:off x="7160649" y="163896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73"/>
          <p:cNvSpPr/>
          <p:nvPr/>
        </p:nvSpPr>
        <p:spPr>
          <a:xfrm rot="-5400000">
            <a:off x="5540286" y="-37849"/>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 Ready to Watch 1">
  <p:cSld name="CUSTOM_7">
    <p:bg>
      <p:bgPr>
        <a:solidFill>
          <a:schemeClr val="accent5"/>
        </a:solidFill>
      </p:bgPr>
    </p:bg>
    <p:spTree>
      <p:nvGrpSpPr>
        <p:cNvPr id="1214" name="Shape 1214"/>
        <p:cNvGrpSpPr/>
        <p:nvPr/>
      </p:nvGrpSpPr>
      <p:grpSpPr>
        <a:xfrm>
          <a:off x="0" y="0"/>
          <a:ext cx="0" cy="0"/>
          <a:chOff x="0" y="0"/>
          <a:chExt cx="0" cy="0"/>
        </a:xfrm>
      </p:grpSpPr>
      <p:sp>
        <p:nvSpPr>
          <p:cNvPr id="1215" name="Google Shape;1215;p74"/>
          <p:cNvSpPr txBox="1"/>
          <p:nvPr>
            <p:ph idx="1" type="subTitle"/>
          </p:nvPr>
        </p:nvSpPr>
        <p:spPr>
          <a:xfrm>
            <a:off x="1047750" y="2762150"/>
            <a:ext cx="4257600" cy="1343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16" name="Google Shape;1216;p74"/>
          <p:cNvSpPr/>
          <p:nvPr/>
        </p:nvSpPr>
        <p:spPr>
          <a:xfrm rot="-5400000">
            <a:off x="6579136" y="201545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7" name="Google Shape;1217;p74"/>
          <p:cNvGrpSpPr/>
          <p:nvPr/>
        </p:nvGrpSpPr>
        <p:grpSpPr>
          <a:xfrm>
            <a:off x="5305437" y="955478"/>
            <a:ext cx="2492936" cy="2252029"/>
            <a:chOff x="1156350" y="395900"/>
            <a:chExt cx="5337050" cy="4821300"/>
          </a:xfrm>
        </p:grpSpPr>
        <p:sp>
          <p:nvSpPr>
            <p:cNvPr id="1218" name="Google Shape;1218;p74"/>
            <p:cNvSpPr/>
            <p:nvPr/>
          </p:nvSpPr>
          <p:spPr>
            <a:xfrm>
              <a:off x="1672100" y="395900"/>
              <a:ext cx="4821300" cy="4821300"/>
            </a:xfrm>
            <a:custGeom>
              <a:rect b="b" l="l" r="r" t="t"/>
              <a:pathLst>
                <a:path extrusionOk="0" h="192852" w="192852">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74"/>
            <p:cNvSpPr/>
            <p:nvPr/>
          </p:nvSpPr>
          <p:spPr>
            <a:xfrm>
              <a:off x="4851400" y="1899900"/>
              <a:ext cx="723175" cy="354400"/>
            </a:xfrm>
            <a:custGeom>
              <a:rect b="b" l="l" r="r" t="t"/>
              <a:pathLst>
                <a:path extrusionOk="0" fill="none" h="14176" w="28927">
                  <a:moveTo>
                    <a:pt x="1" y="1"/>
                  </a:moveTo>
                  <a:lnTo>
                    <a:pt x="1" y="1"/>
                  </a:lnTo>
                  <a:cubicBezTo>
                    <a:pt x="1" y="7827"/>
                    <a:pt x="6493" y="14175"/>
                    <a:pt x="14464" y="14175"/>
                  </a:cubicBezTo>
                  <a:lnTo>
                    <a:pt x="14464" y="14175"/>
                  </a:lnTo>
                  <a:cubicBezTo>
                    <a:pt x="22435" y="14175"/>
                    <a:pt x="28927" y="7827"/>
                    <a:pt x="2892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74"/>
            <p:cNvSpPr/>
            <p:nvPr/>
          </p:nvSpPr>
          <p:spPr>
            <a:xfrm>
              <a:off x="4967725" y="2343525"/>
              <a:ext cx="476125" cy="89300"/>
            </a:xfrm>
            <a:custGeom>
              <a:rect b="b" l="l" r="r" t="t"/>
              <a:pathLst>
                <a:path extrusionOk="0" fill="none" h="3572" w="19045">
                  <a:moveTo>
                    <a:pt x="1" y="1"/>
                  </a:moveTo>
                  <a:cubicBezTo>
                    <a:pt x="2561" y="2201"/>
                    <a:pt x="5880" y="3571"/>
                    <a:pt x="9558" y="3571"/>
                  </a:cubicBezTo>
                  <a:lnTo>
                    <a:pt x="9558" y="3571"/>
                  </a:lnTo>
                  <a:cubicBezTo>
                    <a:pt x="13201" y="3571"/>
                    <a:pt x="16519" y="2273"/>
                    <a:pt x="19044" y="37"/>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74"/>
            <p:cNvSpPr/>
            <p:nvPr/>
          </p:nvSpPr>
          <p:spPr>
            <a:xfrm>
              <a:off x="5035350" y="2003600"/>
              <a:ext cx="342675" cy="78475"/>
            </a:xfrm>
            <a:custGeom>
              <a:rect b="b" l="l" r="r" t="t"/>
              <a:pathLst>
                <a:path extrusionOk="0" fill="none" h="3139" w="13707">
                  <a:moveTo>
                    <a:pt x="13706" y="253"/>
                  </a:moveTo>
                  <a:cubicBezTo>
                    <a:pt x="12011" y="2020"/>
                    <a:pt x="9631" y="3138"/>
                    <a:pt x="6962" y="3138"/>
                  </a:cubicBezTo>
                  <a:lnTo>
                    <a:pt x="6962" y="3138"/>
                  </a:lnTo>
                  <a:cubicBezTo>
                    <a:pt x="4184" y="3138"/>
                    <a:pt x="1696" y="1912"/>
                    <a:pt x="1"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74"/>
            <p:cNvSpPr/>
            <p:nvPr/>
          </p:nvSpPr>
          <p:spPr>
            <a:xfrm>
              <a:off x="4560175" y="2183925"/>
              <a:ext cx="435525" cy="390450"/>
            </a:xfrm>
            <a:custGeom>
              <a:rect b="b" l="l" r="r" t="t"/>
              <a:pathLst>
                <a:path extrusionOk="0" fill="none" h="15618" w="17421">
                  <a:moveTo>
                    <a:pt x="17421" y="1"/>
                  </a:moveTo>
                  <a:lnTo>
                    <a:pt x="17421" y="2994"/>
                  </a:lnTo>
                  <a:cubicBezTo>
                    <a:pt x="17421" y="5267"/>
                    <a:pt x="15581" y="7106"/>
                    <a:pt x="13237" y="7106"/>
                  </a:cubicBezTo>
                  <a:lnTo>
                    <a:pt x="8729" y="7106"/>
                  </a:lnTo>
                  <a:cubicBezTo>
                    <a:pt x="3932" y="7106"/>
                    <a:pt x="0" y="10929"/>
                    <a:pt x="0" y="15618"/>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74"/>
            <p:cNvSpPr/>
            <p:nvPr/>
          </p:nvSpPr>
          <p:spPr>
            <a:xfrm>
              <a:off x="5428475" y="2183925"/>
              <a:ext cx="434650" cy="390450"/>
            </a:xfrm>
            <a:custGeom>
              <a:rect b="b" l="l" r="r" t="t"/>
              <a:pathLst>
                <a:path extrusionOk="0" fill="none" h="15618" w="17386">
                  <a:moveTo>
                    <a:pt x="17385" y="15618"/>
                  </a:moveTo>
                  <a:cubicBezTo>
                    <a:pt x="17385" y="10929"/>
                    <a:pt x="13526" y="7106"/>
                    <a:pt x="8693" y="7106"/>
                  </a:cubicBezTo>
                  <a:lnTo>
                    <a:pt x="4185" y="7106"/>
                  </a:lnTo>
                  <a:cubicBezTo>
                    <a:pt x="1876" y="7106"/>
                    <a:pt x="1" y="5267"/>
                    <a:pt x="1" y="2994"/>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74"/>
            <p:cNvSpPr/>
            <p:nvPr/>
          </p:nvSpPr>
          <p:spPr>
            <a:xfrm>
              <a:off x="48144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74"/>
            <p:cNvSpPr/>
            <p:nvPr/>
          </p:nvSpPr>
          <p:spPr>
            <a:xfrm>
              <a:off x="49235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74"/>
            <p:cNvSpPr/>
            <p:nvPr/>
          </p:nvSpPr>
          <p:spPr>
            <a:xfrm>
              <a:off x="56106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74"/>
            <p:cNvSpPr/>
            <p:nvPr/>
          </p:nvSpPr>
          <p:spPr>
            <a:xfrm>
              <a:off x="55015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74"/>
            <p:cNvSpPr/>
            <p:nvPr/>
          </p:nvSpPr>
          <p:spPr>
            <a:xfrm>
              <a:off x="4743200" y="1686200"/>
              <a:ext cx="109150" cy="284975"/>
            </a:xfrm>
            <a:custGeom>
              <a:rect b="b" l="l" r="r" t="t"/>
              <a:pathLst>
                <a:path extrusionOk="0" fill="none" h="11399" w="4366">
                  <a:moveTo>
                    <a:pt x="4329" y="1"/>
                  </a:moveTo>
                  <a:lnTo>
                    <a:pt x="1227" y="1"/>
                  </a:lnTo>
                  <a:cubicBezTo>
                    <a:pt x="542" y="1"/>
                    <a:pt x="1" y="542"/>
                    <a:pt x="1" y="1227"/>
                  </a:cubicBezTo>
                  <a:lnTo>
                    <a:pt x="1" y="8765"/>
                  </a:lnTo>
                  <a:cubicBezTo>
                    <a:pt x="1" y="10208"/>
                    <a:pt x="1227" y="11398"/>
                    <a:pt x="2706" y="11398"/>
                  </a:cubicBezTo>
                  <a:lnTo>
                    <a:pt x="4365"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74"/>
            <p:cNvSpPr/>
            <p:nvPr/>
          </p:nvSpPr>
          <p:spPr>
            <a:xfrm>
              <a:off x="5573650" y="1686200"/>
              <a:ext cx="109125" cy="284975"/>
            </a:xfrm>
            <a:custGeom>
              <a:rect b="b" l="l" r="r" t="t"/>
              <a:pathLst>
                <a:path extrusionOk="0" fill="none" h="11399" w="4365">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74"/>
            <p:cNvSpPr/>
            <p:nvPr/>
          </p:nvSpPr>
          <p:spPr>
            <a:xfrm>
              <a:off x="4851400" y="1152425"/>
              <a:ext cx="723175" cy="605050"/>
            </a:xfrm>
            <a:custGeom>
              <a:rect b="b" l="l" r="r" t="t"/>
              <a:pathLst>
                <a:path extrusionOk="0" fill="none" h="24202" w="28927">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74"/>
            <p:cNvSpPr/>
            <p:nvPr/>
          </p:nvSpPr>
          <p:spPr>
            <a:xfrm>
              <a:off x="4669275" y="1579800"/>
              <a:ext cx="905300" cy="25"/>
            </a:xfrm>
            <a:custGeom>
              <a:rect b="b" l="l" r="r" t="t"/>
              <a:pathLst>
                <a:path extrusionOk="0" fill="none" h="1" w="36212">
                  <a:moveTo>
                    <a:pt x="0" y="1"/>
                  </a:moveTo>
                  <a:lnTo>
                    <a:pt x="36212"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74"/>
            <p:cNvSpPr/>
            <p:nvPr/>
          </p:nvSpPr>
          <p:spPr>
            <a:xfrm>
              <a:off x="5067825" y="1401275"/>
              <a:ext cx="289450" cy="178550"/>
            </a:xfrm>
            <a:custGeom>
              <a:rect b="b" l="l" r="r" t="t"/>
              <a:pathLst>
                <a:path extrusionOk="0" fill="none" h="7142" w="11578">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74"/>
            <p:cNvSpPr/>
            <p:nvPr/>
          </p:nvSpPr>
          <p:spPr>
            <a:xfrm>
              <a:off x="4571900" y="3581525"/>
              <a:ext cx="716850" cy="523900"/>
            </a:xfrm>
            <a:custGeom>
              <a:rect b="b" l="l" r="r" t="t"/>
              <a:pathLst>
                <a:path extrusionOk="0" fill="none" h="20956" w="28674">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74"/>
            <p:cNvSpPr/>
            <p:nvPr/>
          </p:nvSpPr>
          <p:spPr>
            <a:xfrm>
              <a:off x="4681900" y="4183850"/>
              <a:ext cx="495950" cy="97400"/>
            </a:xfrm>
            <a:custGeom>
              <a:rect b="b" l="l" r="r" t="t"/>
              <a:pathLst>
                <a:path extrusionOk="0" fill="none" h="3896" w="19838">
                  <a:moveTo>
                    <a:pt x="0" y="1"/>
                  </a:moveTo>
                  <a:cubicBezTo>
                    <a:pt x="2597" y="2417"/>
                    <a:pt x="6096" y="3896"/>
                    <a:pt x="9919" y="3896"/>
                  </a:cubicBezTo>
                  <a:lnTo>
                    <a:pt x="9919" y="3896"/>
                  </a:lnTo>
                  <a:cubicBezTo>
                    <a:pt x="13778" y="3896"/>
                    <a:pt x="17276" y="2417"/>
                    <a:pt x="1983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74"/>
            <p:cNvSpPr/>
            <p:nvPr/>
          </p:nvSpPr>
          <p:spPr>
            <a:xfrm>
              <a:off x="4756725" y="3858350"/>
              <a:ext cx="339075" cy="77575"/>
            </a:xfrm>
            <a:custGeom>
              <a:rect b="b" l="l" r="r" t="t"/>
              <a:pathLst>
                <a:path extrusionOk="0" fill="none" h="3103" w="13563">
                  <a:moveTo>
                    <a:pt x="13562" y="289"/>
                  </a:moveTo>
                  <a:cubicBezTo>
                    <a:pt x="11903" y="2020"/>
                    <a:pt x="9523" y="3102"/>
                    <a:pt x="6890" y="3102"/>
                  </a:cubicBezTo>
                  <a:lnTo>
                    <a:pt x="6890" y="3102"/>
                  </a:lnTo>
                  <a:cubicBezTo>
                    <a:pt x="4149" y="3102"/>
                    <a:pt x="1660" y="1912"/>
                    <a:pt x="1"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74"/>
            <p:cNvSpPr/>
            <p:nvPr/>
          </p:nvSpPr>
          <p:spPr>
            <a:xfrm>
              <a:off x="4284250" y="4035075"/>
              <a:ext cx="431025" cy="385050"/>
            </a:xfrm>
            <a:custGeom>
              <a:rect b="b" l="l" r="r" t="t"/>
              <a:pathLst>
                <a:path extrusionOk="0" fill="none" h="15402" w="17241">
                  <a:moveTo>
                    <a:pt x="17241" y="1"/>
                  </a:moveTo>
                  <a:lnTo>
                    <a:pt x="17241" y="2994"/>
                  </a:lnTo>
                  <a:cubicBezTo>
                    <a:pt x="17241" y="5194"/>
                    <a:pt x="15365" y="6998"/>
                    <a:pt x="13093" y="6998"/>
                  </a:cubicBezTo>
                  <a:lnTo>
                    <a:pt x="8621" y="6998"/>
                  </a:lnTo>
                  <a:cubicBezTo>
                    <a:pt x="3896" y="6998"/>
                    <a:pt x="1" y="10749"/>
                    <a:pt x="1" y="1540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74"/>
            <p:cNvSpPr/>
            <p:nvPr/>
          </p:nvSpPr>
          <p:spPr>
            <a:xfrm>
              <a:off x="5144450" y="4036875"/>
              <a:ext cx="430125" cy="384150"/>
            </a:xfrm>
            <a:custGeom>
              <a:rect b="b" l="l" r="r" t="t"/>
              <a:pathLst>
                <a:path extrusionOk="0" fill="none" h="15366" w="17205">
                  <a:moveTo>
                    <a:pt x="17205" y="15365"/>
                  </a:moveTo>
                  <a:cubicBezTo>
                    <a:pt x="17205" y="10713"/>
                    <a:pt x="13382" y="6962"/>
                    <a:pt x="8621" y="6962"/>
                  </a:cubicBezTo>
                  <a:lnTo>
                    <a:pt x="4148" y="6962"/>
                  </a:lnTo>
                  <a:cubicBezTo>
                    <a:pt x="1840" y="6962"/>
                    <a:pt x="1" y="5158"/>
                    <a:pt x="1" y="2958"/>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74"/>
            <p:cNvSpPr/>
            <p:nvPr/>
          </p:nvSpPr>
          <p:spPr>
            <a:xfrm>
              <a:off x="5108400" y="4246075"/>
              <a:ext cx="25" cy="210125"/>
            </a:xfrm>
            <a:custGeom>
              <a:rect b="b" l="l" r="r" t="t"/>
              <a:pathLst>
                <a:path extrusionOk="0" fill="none" h="8405" w="1">
                  <a:moveTo>
                    <a:pt x="0" y="0"/>
                  </a:moveTo>
                  <a:lnTo>
                    <a:pt x="0"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74"/>
            <p:cNvSpPr/>
            <p:nvPr/>
          </p:nvSpPr>
          <p:spPr>
            <a:xfrm>
              <a:off x="4751325" y="4246075"/>
              <a:ext cx="25" cy="210125"/>
            </a:xfrm>
            <a:custGeom>
              <a:rect b="b" l="l" r="r" t="t"/>
              <a:pathLst>
                <a:path extrusionOk="0" fill="none" h="8405" w="1">
                  <a:moveTo>
                    <a:pt x="1" y="0"/>
                  </a:moveTo>
                  <a:lnTo>
                    <a:pt x="1"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74"/>
            <p:cNvSpPr/>
            <p:nvPr/>
          </p:nvSpPr>
          <p:spPr>
            <a:xfrm>
              <a:off x="4292375" y="2919700"/>
              <a:ext cx="1276800" cy="1205575"/>
            </a:xfrm>
            <a:custGeom>
              <a:rect b="b" l="l" r="r" t="t"/>
              <a:pathLst>
                <a:path extrusionOk="0" fill="none" h="48223" w="51072">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74"/>
            <p:cNvSpPr/>
            <p:nvPr/>
          </p:nvSpPr>
          <p:spPr>
            <a:xfrm>
              <a:off x="4573700" y="3396700"/>
              <a:ext cx="707825" cy="117225"/>
            </a:xfrm>
            <a:custGeom>
              <a:rect b="b" l="l" r="r" t="t"/>
              <a:pathLst>
                <a:path extrusionOk="0" fill="none" h="4689" w="28313">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74"/>
            <p:cNvSpPr/>
            <p:nvPr/>
          </p:nvSpPr>
          <p:spPr>
            <a:xfrm>
              <a:off x="1398000" y="993725"/>
              <a:ext cx="2970150" cy="1534675"/>
            </a:xfrm>
            <a:custGeom>
              <a:rect b="b" l="l" r="r" t="t"/>
              <a:pathLst>
                <a:path extrusionOk="0" fill="none" h="61387" w="118806">
                  <a:moveTo>
                    <a:pt x="0" y="0"/>
                  </a:moveTo>
                  <a:lnTo>
                    <a:pt x="118805" y="0"/>
                  </a:lnTo>
                  <a:lnTo>
                    <a:pt x="118805" y="61387"/>
                  </a:lnTo>
                  <a:lnTo>
                    <a:pt x="0" y="61387"/>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74"/>
            <p:cNvSpPr/>
            <p:nvPr/>
          </p:nvSpPr>
          <p:spPr>
            <a:xfrm>
              <a:off x="1156350" y="1320125"/>
              <a:ext cx="2833975" cy="1756500"/>
            </a:xfrm>
            <a:custGeom>
              <a:rect b="b" l="l" r="r" t="t"/>
              <a:pathLst>
                <a:path extrusionOk="0" fill="none" h="70260" w="113359">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74"/>
            <p:cNvSpPr/>
            <p:nvPr/>
          </p:nvSpPr>
          <p:spPr>
            <a:xfrm>
              <a:off x="1156350" y="3073900"/>
              <a:ext cx="2833975" cy="340850"/>
            </a:xfrm>
            <a:custGeom>
              <a:rect b="b" l="l" r="r" t="t"/>
              <a:pathLst>
                <a:path extrusionOk="0" fill="none" h="13634" w="113359">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74"/>
            <p:cNvSpPr/>
            <p:nvPr/>
          </p:nvSpPr>
          <p:spPr>
            <a:xfrm>
              <a:off x="2128350" y="3415625"/>
              <a:ext cx="135275" cy="373325"/>
            </a:xfrm>
            <a:custGeom>
              <a:rect b="b" l="l" r="r" t="t"/>
              <a:pathLst>
                <a:path extrusionOk="0" fill="none" h="14933" w="5411">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74"/>
            <p:cNvSpPr/>
            <p:nvPr/>
          </p:nvSpPr>
          <p:spPr>
            <a:xfrm>
              <a:off x="2881250" y="3420125"/>
              <a:ext cx="135275" cy="369725"/>
            </a:xfrm>
            <a:custGeom>
              <a:rect b="b" l="l" r="r" t="t"/>
              <a:pathLst>
                <a:path extrusionOk="0" fill="none" h="14789" w="5411">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74"/>
            <p:cNvSpPr/>
            <p:nvPr/>
          </p:nvSpPr>
          <p:spPr>
            <a:xfrm>
              <a:off x="2049000" y="3784425"/>
              <a:ext cx="1048675" cy="0"/>
            </a:xfrm>
            <a:custGeom>
              <a:rect b="b" l="l" r="r" t="t"/>
              <a:pathLst>
                <a:path extrusionOk="0" fill="none" h="0" w="41947">
                  <a:moveTo>
                    <a:pt x="1" y="0"/>
                  </a:moveTo>
                  <a:lnTo>
                    <a:pt x="41947"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74"/>
            <p:cNvSpPr/>
            <p:nvPr/>
          </p:nvSpPr>
          <p:spPr>
            <a:xfrm>
              <a:off x="2659425" y="1543750"/>
              <a:ext cx="372425" cy="435525"/>
            </a:xfrm>
            <a:custGeom>
              <a:rect b="b" l="l" r="r" t="t"/>
              <a:pathLst>
                <a:path extrusionOk="0" fill="none" h="17421" w="14897">
                  <a:moveTo>
                    <a:pt x="14897" y="8728"/>
                  </a:moveTo>
                  <a:lnTo>
                    <a:pt x="7431" y="13057"/>
                  </a:lnTo>
                  <a:lnTo>
                    <a:pt x="1" y="17421"/>
                  </a:lnTo>
                  <a:lnTo>
                    <a:pt x="1" y="8728"/>
                  </a:lnTo>
                  <a:lnTo>
                    <a:pt x="1" y="0"/>
                  </a:lnTo>
                  <a:lnTo>
                    <a:pt x="7431" y="4364"/>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74"/>
            <p:cNvSpPr/>
            <p:nvPr/>
          </p:nvSpPr>
          <p:spPr>
            <a:xfrm>
              <a:off x="1770375" y="2750200"/>
              <a:ext cx="256100" cy="25"/>
            </a:xfrm>
            <a:custGeom>
              <a:rect b="b" l="l" r="r" t="t"/>
              <a:pathLst>
                <a:path extrusionOk="0" fill="none" h="1" w="10244">
                  <a:moveTo>
                    <a:pt x="1" y="0"/>
                  </a:moveTo>
                  <a:lnTo>
                    <a:pt x="10244"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74"/>
            <p:cNvSpPr/>
            <p:nvPr/>
          </p:nvSpPr>
          <p:spPr>
            <a:xfrm>
              <a:off x="2278925" y="2750200"/>
              <a:ext cx="1774525" cy="25"/>
            </a:xfrm>
            <a:custGeom>
              <a:rect b="b" l="l" r="r" t="t"/>
              <a:pathLst>
                <a:path extrusionOk="0" fill="none" h="1" w="70981">
                  <a:moveTo>
                    <a:pt x="70981" y="0"/>
                  </a:moveTo>
                  <a:lnTo>
                    <a:pt x="1"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74"/>
            <p:cNvSpPr/>
            <p:nvPr/>
          </p:nvSpPr>
          <p:spPr>
            <a:xfrm>
              <a:off x="4146300" y="2750200"/>
              <a:ext cx="172250" cy="25"/>
            </a:xfrm>
            <a:custGeom>
              <a:rect b="b" l="l" r="r" t="t"/>
              <a:pathLst>
                <a:path extrusionOk="0" fill="none" h="1" w="6890">
                  <a:moveTo>
                    <a:pt x="1" y="0"/>
                  </a:moveTo>
                  <a:lnTo>
                    <a:pt x="6889"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74"/>
            <p:cNvSpPr/>
            <p:nvPr/>
          </p:nvSpPr>
          <p:spPr>
            <a:xfrm>
              <a:off x="1363725"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74"/>
            <p:cNvSpPr/>
            <p:nvPr/>
          </p:nvSpPr>
          <p:spPr>
            <a:xfrm>
              <a:off x="1544050"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74"/>
            <p:cNvSpPr/>
            <p:nvPr/>
          </p:nvSpPr>
          <p:spPr>
            <a:xfrm>
              <a:off x="2055300" y="2619450"/>
              <a:ext cx="258825" cy="261500"/>
            </a:xfrm>
            <a:custGeom>
              <a:rect b="b" l="l" r="r" t="t"/>
              <a:pathLst>
                <a:path extrusionOk="0" fill="none" h="10460" w="10353">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74"/>
          <p:cNvSpPr txBox="1"/>
          <p:nvPr>
            <p:ph type="title"/>
          </p:nvPr>
        </p:nvSpPr>
        <p:spPr>
          <a:xfrm>
            <a:off x="1064100" y="1064100"/>
            <a:ext cx="4148100" cy="1467000"/>
          </a:xfrm>
          <a:prstGeom prst="rect">
            <a:avLst/>
          </a:prstGeom>
        </p:spPr>
        <p:txBody>
          <a:bodyPr anchorCtr="0" anchor="t" bIns="0" lIns="0" spcFirstLastPara="1" rIns="0" wrap="square" tIns="0">
            <a:noAutofit/>
          </a:bodyPr>
          <a:lstStyle>
            <a:lvl1pPr lvl="0" rtl="0">
              <a:spcBef>
                <a:spcPts val="0"/>
              </a:spcBef>
              <a:spcAft>
                <a:spcPts val="0"/>
              </a:spcAft>
              <a:buNone/>
              <a:defRPr sz="5000">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ght Blue" type="title">
  <p:cSld name="TITLE">
    <p:bg>
      <p:bgPr>
        <a:solidFill>
          <a:schemeClr val="accent1"/>
        </a:solidFill>
      </p:bgPr>
    </p:bg>
    <p:spTree>
      <p:nvGrpSpPr>
        <p:cNvPr id="1259" name="Shape 1259"/>
        <p:cNvGrpSpPr/>
        <p:nvPr/>
      </p:nvGrpSpPr>
      <p:grpSpPr>
        <a:xfrm>
          <a:off x="0" y="0"/>
          <a:ext cx="0" cy="0"/>
          <a:chOff x="0" y="0"/>
          <a:chExt cx="0" cy="0"/>
        </a:xfrm>
      </p:grpSpPr>
      <p:sp>
        <p:nvSpPr>
          <p:cNvPr id="1260" name="Google Shape;1260;p7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1261" name="Google Shape;1261;p76"/>
          <p:cNvGrpSpPr/>
          <p:nvPr/>
        </p:nvGrpSpPr>
        <p:grpSpPr>
          <a:xfrm>
            <a:off x="4362450" y="432563"/>
            <a:ext cx="1294431" cy="312013"/>
            <a:chOff x="238125" y="1984425"/>
            <a:chExt cx="7034950" cy="1695725"/>
          </a:xfrm>
        </p:grpSpPr>
        <p:sp>
          <p:nvSpPr>
            <p:cNvPr id="1262" name="Google Shape;1262;p76"/>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76"/>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76"/>
          <p:cNvGrpSpPr/>
          <p:nvPr/>
        </p:nvGrpSpPr>
        <p:grpSpPr>
          <a:xfrm>
            <a:off x="-5085" y="4473"/>
            <a:ext cx="9149452" cy="5154079"/>
            <a:chOff x="238125" y="846675"/>
            <a:chExt cx="7140200" cy="4022225"/>
          </a:xfrm>
        </p:grpSpPr>
        <p:sp>
          <p:nvSpPr>
            <p:cNvPr id="1265" name="Google Shape;1265;p76"/>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76"/>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76"/>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76"/>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76"/>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76"/>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76"/>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2" name="Google Shape;1272;p76"/>
          <p:cNvSpPr txBox="1"/>
          <p:nvPr>
            <p:ph type="ctrTitle"/>
          </p:nvPr>
        </p:nvSpPr>
        <p:spPr>
          <a:xfrm>
            <a:off x="4229100" y="1291225"/>
            <a:ext cx="43446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273" name="Google Shape;1273;p76"/>
          <p:cNvSpPr txBox="1"/>
          <p:nvPr>
            <p:ph idx="1" type="subTitle"/>
          </p:nvPr>
        </p:nvSpPr>
        <p:spPr>
          <a:xfrm>
            <a:off x="4229100" y="4244150"/>
            <a:ext cx="47148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Dark Blue">
  <p:cSld name="TITLE_1">
    <p:bg>
      <p:bgPr>
        <a:solidFill>
          <a:schemeClr val="accent2"/>
        </a:solidFill>
      </p:bgPr>
    </p:bg>
    <p:spTree>
      <p:nvGrpSpPr>
        <p:cNvPr id="1274" name="Shape 1274"/>
        <p:cNvGrpSpPr/>
        <p:nvPr/>
      </p:nvGrpSpPr>
      <p:grpSpPr>
        <a:xfrm>
          <a:off x="0" y="0"/>
          <a:ext cx="0" cy="0"/>
          <a:chOff x="0" y="0"/>
          <a:chExt cx="0" cy="0"/>
        </a:xfrm>
      </p:grpSpPr>
      <p:sp>
        <p:nvSpPr>
          <p:cNvPr id="1275" name="Google Shape;1275;p7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1276" name="Google Shape;1276;p77"/>
          <p:cNvGrpSpPr/>
          <p:nvPr/>
        </p:nvGrpSpPr>
        <p:grpSpPr>
          <a:xfrm>
            <a:off x="4362450" y="432563"/>
            <a:ext cx="1294431" cy="312013"/>
            <a:chOff x="238125" y="1984425"/>
            <a:chExt cx="7034950" cy="1695725"/>
          </a:xfrm>
        </p:grpSpPr>
        <p:sp>
          <p:nvSpPr>
            <p:cNvPr id="1277" name="Google Shape;1277;p77"/>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77"/>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9" name="Google Shape;1279;p77"/>
          <p:cNvGrpSpPr/>
          <p:nvPr/>
        </p:nvGrpSpPr>
        <p:grpSpPr>
          <a:xfrm>
            <a:off x="-5085" y="4473"/>
            <a:ext cx="9149452" cy="5154079"/>
            <a:chOff x="238125" y="846675"/>
            <a:chExt cx="7140200" cy="4022225"/>
          </a:xfrm>
        </p:grpSpPr>
        <p:sp>
          <p:nvSpPr>
            <p:cNvPr id="1280" name="Google Shape;1280;p77"/>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77"/>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77"/>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77"/>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77"/>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77"/>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77"/>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7" name="Google Shape;1287;p77"/>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288" name="Google Shape;1288;p77"/>
          <p:cNvSpPr txBox="1"/>
          <p:nvPr>
            <p:ph idx="1" type="subTitle"/>
          </p:nvPr>
        </p:nvSpPr>
        <p:spPr>
          <a:xfrm>
            <a:off x="4229100" y="4244150"/>
            <a:ext cx="47340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3"/>
              </a:buClr>
              <a:buSzPts val="2100"/>
              <a:buFont typeface="Poppins SemiBold"/>
              <a:buNone/>
              <a:defRPr sz="2100">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Lime">
  <p:cSld name="TITLE_1_1">
    <p:bg>
      <p:bgPr>
        <a:solidFill>
          <a:schemeClr val="accent3"/>
        </a:solidFill>
      </p:bgPr>
    </p:bg>
    <p:spTree>
      <p:nvGrpSpPr>
        <p:cNvPr id="1289" name="Shape 1289"/>
        <p:cNvGrpSpPr/>
        <p:nvPr/>
      </p:nvGrpSpPr>
      <p:grpSpPr>
        <a:xfrm>
          <a:off x="0" y="0"/>
          <a:ext cx="0" cy="0"/>
          <a:chOff x="0" y="0"/>
          <a:chExt cx="0" cy="0"/>
        </a:xfrm>
      </p:grpSpPr>
      <p:sp>
        <p:nvSpPr>
          <p:cNvPr id="1290" name="Google Shape;1290;p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1291" name="Google Shape;1291;p78"/>
          <p:cNvGrpSpPr/>
          <p:nvPr/>
        </p:nvGrpSpPr>
        <p:grpSpPr>
          <a:xfrm>
            <a:off x="4362450" y="432563"/>
            <a:ext cx="1294431" cy="312013"/>
            <a:chOff x="238125" y="1984425"/>
            <a:chExt cx="7034950" cy="1695725"/>
          </a:xfrm>
        </p:grpSpPr>
        <p:sp>
          <p:nvSpPr>
            <p:cNvPr id="1292" name="Google Shape;1292;p78"/>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8"/>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4" name="Google Shape;1294;p78"/>
          <p:cNvGrpSpPr/>
          <p:nvPr/>
        </p:nvGrpSpPr>
        <p:grpSpPr>
          <a:xfrm>
            <a:off x="-5085" y="4473"/>
            <a:ext cx="9149452" cy="5154079"/>
            <a:chOff x="238125" y="846675"/>
            <a:chExt cx="7140200" cy="4022225"/>
          </a:xfrm>
        </p:grpSpPr>
        <p:sp>
          <p:nvSpPr>
            <p:cNvPr id="1295" name="Google Shape;1295;p78"/>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8"/>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8"/>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8"/>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8"/>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78"/>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78"/>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2" name="Google Shape;1302;p78"/>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303" name="Google Shape;1303;p78"/>
          <p:cNvSpPr txBox="1"/>
          <p:nvPr>
            <p:ph idx="1" type="subTitle"/>
          </p:nvPr>
        </p:nvSpPr>
        <p:spPr>
          <a:xfrm>
            <a:off x="4229100" y="4244150"/>
            <a:ext cx="47148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Orange">
  <p:cSld name="TITLE_1_1_1">
    <p:bg>
      <p:bgPr>
        <a:solidFill>
          <a:schemeClr val="accent4"/>
        </a:solidFill>
      </p:bgPr>
    </p:bg>
    <p:spTree>
      <p:nvGrpSpPr>
        <p:cNvPr id="1304" name="Shape 1304"/>
        <p:cNvGrpSpPr/>
        <p:nvPr/>
      </p:nvGrpSpPr>
      <p:grpSpPr>
        <a:xfrm>
          <a:off x="0" y="0"/>
          <a:ext cx="0" cy="0"/>
          <a:chOff x="0" y="0"/>
          <a:chExt cx="0" cy="0"/>
        </a:xfrm>
      </p:grpSpPr>
      <p:sp>
        <p:nvSpPr>
          <p:cNvPr id="1305" name="Google Shape;1305;p7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1306" name="Google Shape;1306;p79"/>
          <p:cNvGrpSpPr/>
          <p:nvPr/>
        </p:nvGrpSpPr>
        <p:grpSpPr>
          <a:xfrm>
            <a:off x="4362450" y="432563"/>
            <a:ext cx="1294431" cy="312013"/>
            <a:chOff x="238125" y="1984425"/>
            <a:chExt cx="7034950" cy="1695725"/>
          </a:xfrm>
        </p:grpSpPr>
        <p:sp>
          <p:nvSpPr>
            <p:cNvPr id="1307" name="Google Shape;1307;p79"/>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79"/>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9" name="Google Shape;1309;p79"/>
          <p:cNvGrpSpPr/>
          <p:nvPr/>
        </p:nvGrpSpPr>
        <p:grpSpPr>
          <a:xfrm>
            <a:off x="-5085" y="4473"/>
            <a:ext cx="9149452" cy="5154079"/>
            <a:chOff x="238125" y="846675"/>
            <a:chExt cx="7140200" cy="4022225"/>
          </a:xfrm>
        </p:grpSpPr>
        <p:sp>
          <p:nvSpPr>
            <p:cNvPr id="1310" name="Google Shape;1310;p79"/>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79"/>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79"/>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79"/>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79"/>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79"/>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79"/>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7" name="Google Shape;1317;p79"/>
          <p:cNvSpPr txBox="1"/>
          <p:nvPr>
            <p:ph type="ctrTitle"/>
          </p:nvPr>
        </p:nvSpPr>
        <p:spPr>
          <a:xfrm>
            <a:off x="4229100" y="1291225"/>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318" name="Google Shape;1318;p79"/>
          <p:cNvSpPr txBox="1"/>
          <p:nvPr>
            <p:ph idx="1" type="subTitle"/>
          </p:nvPr>
        </p:nvSpPr>
        <p:spPr>
          <a:xfrm>
            <a:off x="4229100" y="4244150"/>
            <a:ext cx="47922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Purple">
  <p:cSld name="TITLE_1_1_1_1">
    <p:bg>
      <p:bgPr>
        <a:solidFill>
          <a:schemeClr val="accent5"/>
        </a:solidFill>
      </p:bgPr>
    </p:bg>
    <p:spTree>
      <p:nvGrpSpPr>
        <p:cNvPr id="1319" name="Shape 1319"/>
        <p:cNvGrpSpPr/>
        <p:nvPr/>
      </p:nvGrpSpPr>
      <p:grpSpPr>
        <a:xfrm>
          <a:off x="0" y="0"/>
          <a:ext cx="0" cy="0"/>
          <a:chOff x="0" y="0"/>
          <a:chExt cx="0" cy="0"/>
        </a:xfrm>
      </p:grpSpPr>
      <p:sp>
        <p:nvSpPr>
          <p:cNvPr id="1320" name="Google Shape;1320;p8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grpSp>
        <p:nvGrpSpPr>
          <p:cNvPr id="1321" name="Google Shape;1321;p80"/>
          <p:cNvGrpSpPr/>
          <p:nvPr/>
        </p:nvGrpSpPr>
        <p:grpSpPr>
          <a:xfrm>
            <a:off x="4362450" y="432563"/>
            <a:ext cx="1294431" cy="312013"/>
            <a:chOff x="238125" y="1984425"/>
            <a:chExt cx="7034950" cy="1695725"/>
          </a:xfrm>
        </p:grpSpPr>
        <p:sp>
          <p:nvSpPr>
            <p:cNvPr id="1322" name="Google Shape;1322;p80"/>
            <p:cNvSpPr/>
            <p:nvPr/>
          </p:nvSpPr>
          <p:spPr>
            <a:xfrm>
              <a:off x="238125" y="1984425"/>
              <a:ext cx="1350750" cy="1695725"/>
            </a:xfrm>
            <a:custGeom>
              <a:rect b="b" l="l" r="r" t="t"/>
              <a:pathLst>
                <a:path extrusionOk="0" h="67829" w="5403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80"/>
            <p:cNvSpPr/>
            <p:nvPr/>
          </p:nvSpPr>
          <p:spPr>
            <a:xfrm>
              <a:off x="1480050" y="2498325"/>
              <a:ext cx="5793025" cy="1165150"/>
            </a:xfrm>
            <a:custGeom>
              <a:rect b="b" l="l" r="r" t="t"/>
              <a:pathLst>
                <a:path extrusionOk="0" h="46606" w="231721">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4" name="Google Shape;1324;p80"/>
          <p:cNvGrpSpPr/>
          <p:nvPr/>
        </p:nvGrpSpPr>
        <p:grpSpPr>
          <a:xfrm>
            <a:off x="-5085" y="4473"/>
            <a:ext cx="9149452" cy="5154079"/>
            <a:chOff x="238125" y="846675"/>
            <a:chExt cx="7140200" cy="4022225"/>
          </a:xfrm>
        </p:grpSpPr>
        <p:sp>
          <p:nvSpPr>
            <p:cNvPr id="1325" name="Google Shape;1325;p80"/>
            <p:cNvSpPr/>
            <p:nvPr/>
          </p:nvSpPr>
          <p:spPr>
            <a:xfrm>
              <a:off x="3203075" y="2074578"/>
              <a:ext cx="1674925" cy="1674650"/>
            </a:xfrm>
            <a:custGeom>
              <a:rect b="b" l="l" r="r" t="t"/>
              <a:pathLst>
                <a:path extrusionOk="0" h="66986" w="66997">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80"/>
            <p:cNvSpPr/>
            <p:nvPr/>
          </p:nvSpPr>
          <p:spPr>
            <a:xfrm>
              <a:off x="238125" y="2356975"/>
              <a:ext cx="1674625" cy="1674625"/>
            </a:xfrm>
            <a:custGeom>
              <a:rect b="b" l="l" r="r" t="t"/>
              <a:pathLst>
                <a:path extrusionOk="0" h="66985" w="66985">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80"/>
            <p:cNvSpPr/>
            <p:nvPr/>
          </p:nvSpPr>
          <p:spPr>
            <a:xfrm>
              <a:off x="5703375" y="1519650"/>
              <a:ext cx="1674950" cy="1674950"/>
            </a:xfrm>
            <a:custGeom>
              <a:rect b="b" l="l" r="r" t="t"/>
              <a:pathLst>
                <a:path extrusionOk="0" h="66998" w="66998">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80"/>
            <p:cNvSpPr/>
            <p:nvPr/>
          </p:nvSpPr>
          <p:spPr>
            <a:xfrm>
              <a:off x="1912725" y="2356975"/>
              <a:ext cx="1674350" cy="1674625"/>
            </a:xfrm>
            <a:custGeom>
              <a:rect b="b" l="l" r="r" t="t"/>
              <a:pathLst>
                <a:path extrusionOk="0" h="66985" w="66974">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80"/>
            <p:cNvSpPr/>
            <p:nvPr/>
          </p:nvSpPr>
          <p:spPr>
            <a:xfrm>
              <a:off x="5703375" y="3193975"/>
              <a:ext cx="1674950" cy="167492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80"/>
            <p:cNvSpPr/>
            <p:nvPr/>
          </p:nvSpPr>
          <p:spPr>
            <a:xfrm>
              <a:off x="720025" y="846675"/>
              <a:ext cx="1674625" cy="1510325"/>
            </a:xfrm>
            <a:custGeom>
              <a:rect b="b" l="l" r="r" t="t"/>
              <a:pathLst>
                <a:path extrusionOk="0" h="60413" w="66985">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80"/>
            <p:cNvSpPr/>
            <p:nvPr/>
          </p:nvSpPr>
          <p:spPr>
            <a:xfrm>
              <a:off x="1952025" y="3550875"/>
              <a:ext cx="1635050" cy="1314175"/>
            </a:xfrm>
            <a:custGeom>
              <a:rect b="b" l="l" r="r" t="t"/>
              <a:pathLst>
                <a:path extrusionOk="0" h="52567" w="65402">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2" name="Google Shape;1332;p80"/>
          <p:cNvSpPr txBox="1"/>
          <p:nvPr>
            <p:ph type="ctrTitle"/>
          </p:nvPr>
        </p:nvSpPr>
        <p:spPr>
          <a:xfrm>
            <a:off x="4229100" y="1300750"/>
            <a:ext cx="4343400" cy="2133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p:txBody>
      </p:sp>
      <p:sp>
        <p:nvSpPr>
          <p:cNvPr id="1333" name="Google Shape;1333;p80"/>
          <p:cNvSpPr txBox="1"/>
          <p:nvPr>
            <p:ph idx="1" type="subTitle"/>
          </p:nvPr>
        </p:nvSpPr>
        <p:spPr>
          <a:xfrm>
            <a:off x="4229100" y="4244150"/>
            <a:ext cx="4724400" cy="812700"/>
          </a:xfrm>
          <a:prstGeom prst="rect">
            <a:avLst/>
          </a:prstGeom>
        </p:spPr>
        <p:txBody>
          <a:bodyPr anchorCtr="0" anchor="t" bIns="0" lIns="0" spcFirstLastPara="1" rIns="0" wrap="square" tIns="0">
            <a:noAutofit/>
          </a:bodyPr>
          <a:lstStyle>
            <a:lvl1pPr lvl="0" rtl="0">
              <a:lnSpc>
                <a:spcPct val="100000"/>
              </a:lnSpc>
              <a:spcBef>
                <a:spcPts val="0"/>
              </a:spcBef>
              <a:spcAft>
                <a:spcPts val="0"/>
              </a:spcAft>
              <a:buClr>
                <a:schemeClr val="lt1"/>
              </a:buClr>
              <a:buSzPts val="2100"/>
              <a:buFont typeface="Poppins SemiBold"/>
              <a:buNone/>
              <a:defRPr sz="2100">
                <a:solidFill>
                  <a:schemeClr val="lt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34" name="Shape 1334"/>
        <p:cNvGrpSpPr/>
        <p:nvPr/>
      </p:nvGrpSpPr>
      <p:grpSpPr>
        <a:xfrm>
          <a:off x="0" y="0"/>
          <a:ext cx="0" cy="0"/>
          <a:chOff x="0" y="0"/>
          <a:chExt cx="0" cy="0"/>
        </a:xfrm>
      </p:grpSpPr>
      <p:sp>
        <p:nvSpPr>
          <p:cNvPr id="1335" name="Google Shape;1335;p81"/>
          <p:cNvSpPr txBox="1"/>
          <p:nvPr>
            <p:ph type="title"/>
          </p:nvPr>
        </p:nvSpPr>
        <p:spPr>
          <a:xfrm>
            <a:off x="342900" y="571500"/>
            <a:ext cx="8229600" cy="1239900"/>
          </a:xfrm>
          <a:prstGeom prst="rect">
            <a:avLst/>
          </a:prstGeom>
        </p:spPr>
        <p:txBody>
          <a:bodyPr anchorCtr="0" anchor="t" bIns="0" lIns="0" spcFirstLastPara="1" rIns="0" wrap="square" tIns="0">
            <a:noAutofit/>
          </a:bodyPr>
          <a:lstStyle>
            <a:lvl1pPr lvl="0"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6" name="Google Shape;1336;p81"/>
          <p:cNvSpPr txBox="1"/>
          <p:nvPr>
            <p:ph idx="1" type="subTitle"/>
          </p:nvPr>
        </p:nvSpPr>
        <p:spPr>
          <a:xfrm>
            <a:off x="1057275" y="2085975"/>
            <a:ext cx="7515300" cy="8667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800"/>
            </a:lvl1pPr>
            <a:lvl2pPr lvl="1" rtl="0">
              <a:lnSpc>
                <a:spcPct val="115000"/>
              </a:lnSpc>
              <a:spcBef>
                <a:spcPts val="0"/>
              </a:spcBef>
              <a:spcAft>
                <a:spcPts val="0"/>
              </a:spcAft>
              <a:buNone/>
              <a:defRPr/>
            </a:lvl2pPr>
            <a:lvl3pPr lvl="2" rtl="0">
              <a:lnSpc>
                <a:spcPct val="115000"/>
              </a:lnSpc>
              <a:spcBef>
                <a:spcPts val="0"/>
              </a:spcBef>
              <a:spcAft>
                <a:spcPts val="0"/>
              </a:spcAft>
              <a:buNone/>
              <a:defRPr/>
            </a:lvl3pPr>
            <a:lvl4pPr lvl="3" rtl="0">
              <a:lnSpc>
                <a:spcPct val="115000"/>
              </a:lnSpc>
              <a:spcBef>
                <a:spcPts val="0"/>
              </a:spcBef>
              <a:spcAft>
                <a:spcPts val="0"/>
              </a:spcAft>
              <a:buNone/>
              <a:defRPr/>
            </a:lvl4pPr>
            <a:lvl5pPr lvl="4" rtl="0">
              <a:lnSpc>
                <a:spcPct val="115000"/>
              </a:lnSpc>
              <a:spcBef>
                <a:spcPts val="0"/>
              </a:spcBef>
              <a:spcAft>
                <a:spcPts val="0"/>
              </a:spcAft>
              <a:buNone/>
              <a:defRPr/>
            </a:lvl5pPr>
            <a:lvl6pPr lvl="5" rtl="0">
              <a:lnSpc>
                <a:spcPct val="115000"/>
              </a:lnSpc>
              <a:spcBef>
                <a:spcPts val="0"/>
              </a:spcBef>
              <a:spcAft>
                <a:spcPts val="0"/>
              </a:spcAft>
              <a:buNone/>
              <a:defRPr/>
            </a:lvl6pPr>
            <a:lvl7pPr lvl="6" rtl="0">
              <a:lnSpc>
                <a:spcPct val="115000"/>
              </a:lnSpc>
              <a:spcBef>
                <a:spcPts val="0"/>
              </a:spcBef>
              <a:spcAft>
                <a:spcPts val="0"/>
              </a:spcAft>
              <a:buNone/>
              <a:defRPr/>
            </a:lvl7pPr>
            <a:lvl8pPr lvl="7" rtl="0">
              <a:lnSpc>
                <a:spcPct val="115000"/>
              </a:lnSpc>
              <a:spcBef>
                <a:spcPts val="0"/>
              </a:spcBef>
              <a:spcAft>
                <a:spcPts val="0"/>
              </a:spcAft>
              <a:buNone/>
              <a:defRPr/>
            </a:lvl8pPr>
            <a:lvl9pPr lvl="8" rtl="0">
              <a:lnSpc>
                <a:spcPct val="115000"/>
              </a:lnSpc>
              <a:spcBef>
                <a:spcPts val="0"/>
              </a:spcBef>
              <a:spcAft>
                <a:spcPts val="0"/>
              </a:spcAft>
              <a:buNone/>
              <a:defRPr/>
            </a:lvl9pPr>
          </a:lstStyle>
          <a:p/>
        </p:txBody>
      </p:sp>
      <p:sp>
        <p:nvSpPr>
          <p:cNvPr id="1337" name="Google Shape;1337;p81"/>
          <p:cNvSpPr txBox="1"/>
          <p:nvPr>
            <p:ph idx="2" type="subTitle"/>
          </p:nvPr>
        </p:nvSpPr>
        <p:spPr>
          <a:xfrm>
            <a:off x="1057275" y="2790825"/>
            <a:ext cx="7515300" cy="8667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p:txBody>
      </p:sp>
      <p:sp>
        <p:nvSpPr>
          <p:cNvPr id="1338" name="Google Shape;1338;p81"/>
          <p:cNvSpPr txBox="1"/>
          <p:nvPr>
            <p:ph idx="3" type="body"/>
          </p:nvPr>
        </p:nvSpPr>
        <p:spPr>
          <a:xfrm>
            <a:off x="1038225" y="3429000"/>
            <a:ext cx="7515300" cy="13812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Font typeface="Poppins"/>
              <a:buChar char="●"/>
              <a:defRPr sz="1200">
                <a:latin typeface="Poppins"/>
                <a:ea typeface="Poppins"/>
                <a:cs typeface="Poppins"/>
                <a:sym typeface="Poppins"/>
              </a:defRPr>
            </a:lvl1pPr>
            <a:lvl2pPr indent="-304800" lvl="1" marL="914400" rtl="0">
              <a:lnSpc>
                <a:spcPct val="115000"/>
              </a:lnSpc>
              <a:spcBef>
                <a:spcPts val="1600"/>
              </a:spcBef>
              <a:spcAft>
                <a:spcPts val="0"/>
              </a:spcAft>
              <a:buSzPts val="1200"/>
              <a:buFont typeface="Poppins"/>
              <a:buChar char="○"/>
              <a:defRPr sz="1200">
                <a:latin typeface="Poppins"/>
                <a:ea typeface="Poppins"/>
                <a:cs typeface="Poppins"/>
                <a:sym typeface="Poppins"/>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extLst>
    <p:ext uri="{DCECCB84-F9BA-43D5-87BE-67443E8EF086}">
      <p15:sldGuideLst>
        <p15:guide id="1" pos="2880">
          <p15:clr>
            <a:srgbClr val="FA7B17"/>
          </p15:clr>
        </p15:guide>
        <p15:guide id="2" orient="horz" pos="972">
          <p15:clr>
            <a:srgbClr val="FA7B17"/>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39" name="Shape 13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 Ready to Watch">
  <p:cSld name="CUSTOM">
    <p:bg>
      <p:bgPr>
        <a:solidFill>
          <a:schemeClr val="accent5"/>
        </a:solidFill>
      </p:bgPr>
    </p:bg>
    <p:spTree>
      <p:nvGrpSpPr>
        <p:cNvPr id="89" name="Shape 89"/>
        <p:cNvGrpSpPr/>
        <p:nvPr/>
      </p:nvGrpSpPr>
      <p:grpSpPr>
        <a:xfrm>
          <a:off x="0" y="0"/>
          <a:ext cx="0" cy="0"/>
          <a:chOff x="0" y="0"/>
          <a:chExt cx="0" cy="0"/>
        </a:xfrm>
      </p:grpSpPr>
      <p:sp>
        <p:nvSpPr>
          <p:cNvPr id="90" name="Google Shape;90;p9"/>
          <p:cNvSpPr txBox="1"/>
          <p:nvPr>
            <p:ph idx="1" type="subTitle"/>
          </p:nvPr>
        </p:nvSpPr>
        <p:spPr>
          <a:xfrm>
            <a:off x="1047750" y="2762150"/>
            <a:ext cx="4257600" cy="1343400"/>
          </a:xfrm>
          <a:prstGeom prst="rect">
            <a:avLst/>
          </a:prstGeom>
        </p:spPr>
        <p:txBody>
          <a:bodyPr anchorCtr="0" anchor="t" bIns="0" lIns="0" spcFirstLastPara="1" rIns="0" wrap="square" tIns="0">
            <a:noAutofit/>
          </a:bodyPr>
          <a:lstStyle>
            <a:lvl1pPr lvl="0">
              <a:lnSpc>
                <a:spcPct val="115000"/>
              </a:lnSpc>
              <a:spcBef>
                <a:spcPts val="0"/>
              </a:spcBef>
              <a:spcAft>
                <a:spcPts val="0"/>
              </a:spcAft>
              <a:buNone/>
              <a:defRPr>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91" name="Google Shape;91;p9"/>
          <p:cNvSpPr/>
          <p:nvPr/>
        </p:nvSpPr>
        <p:spPr>
          <a:xfrm rot="-5400000">
            <a:off x="6579136" y="201545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 name="Google Shape;92;p9"/>
          <p:cNvGrpSpPr/>
          <p:nvPr/>
        </p:nvGrpSpPr>
        <p:grpSpPr>
          <a:xfrm>
            <a:off x="5305437" y="955478"/>
            <a:ext cx="2492936" cy="2252029"/>
            <a:chOff x="1156350" y="395900"/>
            <a:chExt cx="5337050" cy="4821300"/>
          </a:xfrm>
        </p:grpSpPr>
        <p:sp>
          <p:nvSpPr>
            <p:cNvPr id="93" name="Google Shape;93;p9"/>
            <p:cNvSpPr/>
            <p:nvPr/>
          </p:nvSpPr>
          <p:spPr>
            <a:xfrm>
              <a:off x="1672100" y="395900"/>
              <a:ext cx="4821300" cy="4821300"/>
            </a:xfrm>
            <a:custGeom>
              <a:rect b="b" l="l" r="r" t="t"/>
              <a:pathLst>
                <a:path extrusionOk="0" h="192852" w="192852">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a:off x="4851400" y="1899900"/>
              <a:ext cx="723175" cy="354400"/>
            </a:xfrm>
            <a:custGeom>
              <a:rect b="b" l="l" r="r" t="t"/>
              <a:pathLst>
                <a:path extrusionOk="0" fill="none" h="14176" w="28927">
                  <a:moveTo>
                    <a:pt x="1" y="1"/>
                  </a:moveTo>
                  <a:lnTo>
                    <a:pt x="1" y="1"/>
                  </a:lnTo>
                  <a:cubicBezTo>
                    <a:pt x="1" y="7827"/>
                    <a:pt x="6493" y="14175"/>
                    <a:pt x="14464" y="14175"/>
                  </a:cubicBezTo>
                  <a:lnTo>
                    <a:pt x="14464" y="14175"/>
                  </a:lnTo>
                  <a:cubicBezTo>
                    <a:pt x="22435" y="14175"/>
                    <a:pt x="28927" y="7827"/>
                    <a:pt x="2892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9"/>
            <p:cNvSpPr/>
            <p:nvPr/>
          </p:nvSpPr>
          <p:spPr>
            <a:xfrm>
              <a:off x="4967725" y="2343525"/>
              <a:ext cx="476125" cy="89300"/>
            </a:xfrm>
            <a:custGeom>
              <a:rect b="b" l="l" r="r" t="t"/>
              <a:pathLst>
                <a:path extrusionOk="0" fill="none" h="3572" w="19045">
                  <a:moveTo>
                    <a:pt x="1" y="1"/>
                  </a:moveTo>
                  <a:cubicBezTo>
                    <a:pt x="2561" y="2201"/>
                    <a:pt x="5880" y="3571"/>
                    <a:pt x="9558" y="3571"/>
                  </a:cubicBezTo>
                  <a:lnTo>
                    <a:pt x="9558" y="3571"/>
                  </a:lnTo>
                  <a:cubicBezTo>
                    <a:pt x="13201" y="3571"/>
                    <a:pt x="16519" y="2273"/>
                    <a:pt x="19044" y="37"/>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9"/>
            <p:cNvSpPr/>
            <p:nvPr/>
          </p:nvSpPr>
          <p:spPr>
            <a:xfrm>
              <a:off x="5035350" y="2003600"/>
              <a:ext cx="342675" cy="78475"/>
            </a:xfrm>
            <a:custGeom>
              <a:rect b="b" l="l" r="r" t="t"/>
              <a:pathLst>
                <a:path extrusionOk="0" fill="none" h="3139" w="13707">
                  <a:moveTo>
                    <a:pt x="13706" y="253"/>
                  </a:moveTo>
                  <a:cubicBezTo>
                    <a:pt x="12011" y="2020"/>
                    <a:pt x="9631" y="3138"/>
                    <a:pt x="6962" y="3138"/>
                  </a:cubicBezTo>
                  <a:lnTo>
                    <a:pt x="6962" y="3138"/>
                  </a:lnTo>
                  <a:cubicBezTo>
                    <a:pt x="4184" y="3138"/>
                    <a:pt x="1696" y="1912"/>
                    <a:pt x="1"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4560175" y="2183925"/>
              <a:ext cx="435525" cy="390450"/>
            </a:xfrm>
            <a:custGeom>
              <a:rect b="b" l="l" r="r" t="t"/>
              <a:pathLst>
                <a:path extrusionOk="0" fill="none" h="15618" w="17421">
                  <a:moveTo>
                    <a:pt x="17421" y="1"/>
                  </a:moveTo>
                  <a:lnTo>
                    <a:pt x="17421" y="2994"/>
                  </a:lnTo>
                  <a:cubicBezTo>
                    <a:pt x="17421" y="5267"/>
                    <a:pt x="15581" y="7106"/>
                    <a:pt x="13237" y="7106"/>
                  </a:cubicBezTo>
                  <a:lnTo>
                    <a:pt x="8729" y="7106"/>
                  </a:lnTo>
                  <a:cubicBezTo>
                    <a:pt x="3932" y="7106"/>
                    <a:pt x="0" y="10929"/>
                    <a:pt x="0" y="15618"/>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5428475" y="2183925"/>
              <a:ext cx="434650" cy="390450"/>
            </a:xfrm>
            <a:custGeom>
              <a:rect b="b" l="l" r="r" t="t"/>
              <a:pathLst>
                <a:path extrusionOk="0" fill="none" h="15618" w="17386">
                  <a:moveTo>
                    <a:pt x="17385" y="15618"/>
                  </a:moveTo>
                  <a:cubicBezTo>
                    <a:pt x="17385" y="10929"/>
                    <a:pt x="13526" y="7106"/>
                    <a:pt x="8693" y="7106"/>
                  </a:cubicBezTo>
                  <a:lnTo>
                    <a:pt x="4185" y="7106"/>
                  </a:lnTo>
                  <a:cubicBezTo>
                    <a:pt x="1876" y="7106"/>
                    <a:pt x="1" y="5267"/>
                    <a:pt x="1" y="2994"/>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p:nvPr/>
          </p:nvSpPr>
          <p:spPr>
            <a:xfrm>
              <a:off x="48144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9"/>
            <p:cNvSpPr/>
            <p:nvPr/>
          </p:nvSpPr>
          <p:spPr>
            <a:xfrm>
              <a:off x="49235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9"/>
            <p:cNvSpPr/>
            <p:nvPr/>
          </p:nvSpPr>
          <p:spPr>
            <a:xfrm>
              <a:off x="56106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9"/>
            <p:cNvSpPr/>
            <p:nvPr/>
          </p:nvSpPr>
          <p:spPr>
            <a:xfrm>
              <a:off x="55015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9"/>
            <p:cNvSpPr/>
            <p:nvPr/>
          </p:nvSpPr>
          <p:spPr>
            <a:xfrm>
              <a:off x="4743200" y="1686200"/>
              <a:ext cx="109150" cy="284975"/>
            </a:xfrm>
            <a:custGeom>
              <a:rect b="b" l="l" r="r" t="t"/>
              <a:pathLst>
                <a:path extrusionOk="0" fill="none" h="11399" w="4366">
                  <a:moveTo>
                    <a:pt x="4329" y="1"/>
                  </a:moveTo>
                  <a:lnTo>
                    <a:pt x="1227" y="1"/>
                  </a:lnTo>
                  <a:cubicBezTo>
                    <a:pt x="542" y="1"/>
                    <a:pt x="1" y="542"/>
                    <a:pt x="1" y="1227"/>
                  </a:cubicBezTo>
                  <a:lnTo>
                    <a:pt x="1" y="8765"/>
                  </a:lnTo>
                  <a:cubicBezTo>
                    <a:pt x="1" y="10208"/>
                    <a:pt x="1227" y="11398"/>
                    <a:pt x="2706" y="11398"/>
                  </a:cubicBezTo>
                  <a:lnTo>
                    <a:pt x="4365"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9"/>
            <p:cNvSpPr/>
            <p:nvPr/>
          </p:nvSpPr>
          <p:spPr>
            <a:xfrm>
              <a:off x="5573650" y="1686200"/>
              <a:ext cx="109125" cy="284975"/>
            </a:xfrm>
            <a:custGeom>
              <a:rect b="b" l="l" r="r" t="t"/>
              <a:pathLst>
                <a:path extrusionOk="0" fill="none" h="11399" w="4365">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9"/>
            <p:cNvSpPr/>
            <p:nvPr/>
          </p:nvSpPr>
          <p:spPr>
            <a:xfrm>
              <a:off x="4851400" y="1152425"/>
              <a:ext cx="723175" cy="605050"/>
            </a:xfrm>
            <a:custGeom>
              <a:rect b="b" l="l" r="r" t="t"/>
              <a:pathLst>
                <a:path extrusionOk="0" fill="none" h="24202" w="28927">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9"/>
            <p:cNvSpPr/>
            <p:nvPr/>
          </p:nvSpPr>
          <p:spPr>
            <a:xfrm>
              <a:off x="4669275" y="1579800"/>
              <a:ext cx="905300" cy="25"/>
            </a:xfrm>
            <a:custGeom>
              <a:rect b="b" l="l" r="r" t="t"/>
              <a:pathLst>
                <a:path extrusionOk="0" fill="none" h="1" w="36212">
                  <a:moveTo>
                    <a:pt x="0" y="1"/>
                  </a:moveTo>
                  <a:lnTo>
                    <a:pt x="36212"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9"/>
            <p:cNvSpPr/>
            <p:nvPr/>
          </p:nvSpPr>
          <p:spPr>
            <a:xfrm>
              <a:off x="5067825" y="1401275"/>
              <a:ext cx="289450" cy="178550"/>
            </a:xfrm>
            <a:custGeom>
              <a:rect b="b" l="l" r="r" t="t"/>
              <a:pathLst>
                <a:path extrusionOk="0" fill="none" h="7142" w="11578">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9"/>
            <p:cNvSpPr/>
            <p:nvPr/>
          </p:nvSpPr>
          <p:spPr>
            <a:xfrm>
              <a:off x="4571900" y="3581525"/>
              <a:ext cx="716850" cy="523900"/>
            </a:xfrm>
            <a:custGeom>
              <a:rect b="b" l="l" r="r" t="t"/>
              <a:pathLst>
                <a:path extrusionOk="0" fill="none" h="20956" w="28674">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9"/>
            <p:cNvSpPr/>
            <p:nvPr/>
          </p:nvSpPr>
          <p:spPr>
            <a:xfrm>
              <a:off x="4681900" y="4183850"/>
              <a:ext cx="495950" cy="97400"/>
            </a:xfrm>
            <a:custGeom>
              <a:rect b="b" l="l" r="r" t="t"/>
              <a:pathLst>
                <a:path extrusionOk="0" fill="none" h="3896" w="19838">
                  <a:moveTo>
                    <a:pt x="0" y="1"/>
                  </a:moveTo>
                  <a:cubicBezTo>
                    <a:pt x="2597" y="2417"/>
                    <a:pt x="6096" y="3896"/>
                    <a:pt x="9919" y="3896"/>
                  </a:cubicBezTo>
                  <a:lnTo>
                    <a:pt x="9919" y="3896"/>
                  </a:lnTo>
                  <a:cubicBezTo>
                    <a:pt x="13778" y="3896"/>
                    <a:pt x="17276" y="2417"/>
                    <a:pt x="1983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
            <p:cNvSpPr/>
            <p:nvPr/>
          </p:nvSpPr>
          <p:spPr>
            <a:xfrm>
              <a:off x="4756725" y="3858350"/>
              <a:ext cx="339075" cy="77575"/>
            </a:xfrm>
            <a:custGeom>
              <a:rect b="b" l="l" r="r" t="t"/>
              <a:pathLst>
                <a:path extrusionOk="0" fill="none" h="3103" w="13563">
                  <a:moveTo>
                    <a:pt x="13562" y="289"/>
                  </a:moveTo>
                  <a:cubicBezTo>
                    <a:pt x="11903" y="2020"/>
                    <a:pt x="9523" y="3102"/>
                    <a:pt x="6890" y="3102"/>
                  </a:cubicBezTo>
                  <a:lnTo>
                    <a:pt x="6890" y="3102"/>
                  </a:lnTo>
                  <a:cubicBezTo>
                    <a:pt x="4149" y="3102"/>
                    <a:pt x="1660" y="1912"/>
                    <a:pt x="1"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p:nvPr/>
          </p:nvSpPr>
          <p:spPr>
            <a:xfrm>
              <a:off x="4284250" y="4035075"/>
              <a:ext cx="431025" cy="385050"/>
            </a:xfrm>
            <a:custGeom>
              <a:rect b="b" l="l" r="r" t="t"/>
              <a:pathLst>
                <a:path extrusionOk="0" fill="none" h="15402" w="17241">
                  <a:moveTo>
                    <a:pt x="17241" y="1"/>
                  </a:moveTo>
                  <a:lnTo>
                    <a:pt x="17241" y="2994"/>
                  </a:lnTo>
                  <a:cubicBezTo>
                    <a:pt x="17241" y="5194"/>
                    <a:pt x="15365" y="6998"/>
                    <a:pt x="13093" y="6998"/>
                  </a:cubicBezTo>
                  <a:lnTo>
                    <a:pt x="8621" y="6998"/>
                  </a:lnTo>
                  <a:cubicBezTo>
                    <a:pt x="3896" y="6998"/>
                    <a:pt x="1" y="10749"/>
                    <a:pt x="1" y="1540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a:off x="5144450" y="4036875"/>
              <a:ext cx="430125" cy="384150"/>
            </a:xfrm>
            <a:custGeom>
              <a:rect b="b" l="l" r="r" t="t"/>
              <a:pathLst>
                <a:path extrusionOk="0" fill="none" h="15366" w="17205">
                  <a:moveTo>
                    <a:pt x="17205" y="15365"/>
                  </a:moveTo>
                  <a:cubicBezTo>
                    <a:pt x="17205" y="10713"/>
                    <a:pt x="13382" y="6962"/>
                    <a:pt x="8621" y="6962"/>
                  </a:cubicBezTo>
                  <a:lnTo>
                    <a:pt x="4148" y="6962"/>
                  </a:lnTo>
                  <a:cubicBezTo>
                    <a:pt x="1840" y="6962"/>
                    <a:pt x="1" y="5158"/>
                    <a:pt x="1" y="2958"/>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9"/>
            <p:cNvSpPr/>
            <p:nvPr/>
          </p:nvSpPr>
          <p:spPr>
            <a:xfrm>
              <a:off x="5108400" y="4246075"/>
              <a:ext cx="25" cy="210125"/>
            </a:xfrm>
            <a:custGeom>
              <a:rect b="b" l="l" r="r" t="t"/>
              <a:pathLst>
                <a:path extrusionOk="0" fill="none" h="8405" w="1">
                  <a:moveTo>
                    <a:pt x="0" y="0"/>
                  </a:moveTo>
                  <a:lnTo>
                    <a:pt x="0"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9"/>
            <p:cNvSpPr/>
            <p:nvPr/>
          </p:nvSpPr>
          <p:spPr>
            <a:xfrm>
              <a:off x="4751325" y="4246075"/>
              <a:ext cx="25" cy="210125"/>
            </a:xfrm>
            <a:custGeom>
              <a:rect b="b" l="l" r="r" t="t"/>
              <a:pathLst>
                <a:path extrusionOk="0" fill="none" h="8405" w="1">
                  <a:moveTo>
                    <a:pt x="1" y="0"/>
                  </a:moveTo>
                  <a:lnTo>
                    <a:pt x="1"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9"/>
            <p:cNvSpPr/>
            <p:nvPr/>
          </p:nvSpPr>
          <p:spPr>
            <a:xfrm>
              <a:off x="4292375" y="2919700"/>
              <a:ext cx="1276800" cy="1205575"/>
            </a:xfrm>
            <a:custGeom>
              <a:rect b="b" l="l" r="r" t="t"/>
              <a:pathLst>
                <a:path extrusionOk="0" fill="none" h="48223" w="51072">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9"/>
            <p:cNvSpPr/>
            <p:nvPr/>
          </p:nvSpPr>
          <p:spPr>
            <a:xfrm>
              <a:off x="4573700" y="3396700"/>
              <a:ext cx="707825" cy="117225"/>
            </a:xfrm>
            <a:custGeom>
              <a:rect b="b" l="l" r="r" t="t"/>
              <a:pathLst>
                <a:path extrusionOk="0" fill="none" h="4689" w="28313">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a:off x="1398000" y="993725"/>
              <a:ext cx="2970150" cy="1534675"/>
            </a:xfrm>
            <a:custGeom>
              <a:rect b="b" l="l" r="r" t="t"/>
              <a:pathLst>
                <a:path extrusionOk="0" fill="none" h="61387" w="118806">
                  <a:moveTo>
                    <a:pt x="0" y="0"/>
                  </a:moveTo>
                  <a:lnTo>
                    <a:pt x="118805" y="0"/>
                  </a:lnTo>
                  <a:lnTo>
                    <a:pt x="118805" y="61387"/>
                  </a:lnTo>
                  <a:lnTo>
                    <a:pt x="0" y="61387"/>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
            <p:cNvSpPr/>
            <p:nvPr/>
          </p:nvSpPr>
          <p:spPr>
            <a:xfrm>
              <a:off x="1156350" y="1320125"/>
              <a:ext cx="2833975" cy="1756500"/>
            </a:xfrm>
            <a:custGeom>
              <a:rect b="b" l="l" r="r" t="t"/>
              <a:pathLst>
                <a:path extrusionOk="0" fill="none" h="70260" w="113359">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a:off x="1156350" y="3073900"/>
              <a:ext cx="2833975" cy="340850"/>
            </a:xfrm>
            <a:custGeom>
              <a:rect b="b" l="l" r="r" t="t"/>
              <a:pathLst>
                <a:path extrusionOk="0" fill="none" h="13634" w="113359">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a:off x="2128350" y="3415625"/>
              <a:ext cx="135275" cy="373325"/>
            </a:xfrm>
            <a:custGeom>
              <a:rect b="b" l="l" r="r" t="t"/>
              <a:pathLst>
                <a:path extrusionOk="0" fill="none" h="14933" w="5411">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9"/>
            <p:cNvSpPr/>
            <p:nvPr/>
          </p:nvSpPr>
          <p:spPr>
            <a:xfrm>
              <a:off x="2881250" y="3420125"/>
              <a:ext cx="135275" cy="369725"/>
            </a:xfrm>
            <a:custGeom>
              <a:rect b="b" l="l" r="r" t="t"/>
              <a:pathLst>
                <a:path extrusionOk="0" fill="none" h="14789" w="5411">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
            <p:cNvSpPr/>
            <p:nvPr/>
          </p:nvSpPr>
          <p:spPr>
            <a:xfrm>
              <a:off x="2049000" y="3784425"/>
              <a:ext cx="1048675" cy="0"/>
            </a:xfrm>
            <a:custGeom>
              <a:rect b="b" l="l" r="r" t="t"/>
              <a:pathLst>
                <a:path extrusionOk="0" fill="none" h="0" w="41947">
                  <a:moveTo>
                    <a:pt x="1" y="0"/>
                  </a:moveTo>
                  <a:lnTo>
                    <a:pt x="41947"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9"/>
            <p:cNvSpPr/>
            <p:nvPr/>
          </p:nvSpPr>
          <p:spPr>
            <a:xfrm>
              <a:off x="2659425" y="1543750"/>
              <a:ext cx="372425" cy="435525"/>
            </a:xfrm>
            <a:custGeom>
              <a:rect b="b" l="l" r="r" t="t"/>
              <a:pathLst>
                <a:path extrusionOk="0" fill="none" h="17421" w="14897">
                  <a:moveTo>
                    <a:pt x="14897" y="8728"/>
                  </a:moveTo>
                  <a:lnTo>
                    <a:pt x="7431" y="13057"/>
                  </a:lnTo>
                  <a:lnTo>
                    <a:pt x="1" y="17421"/>
                  </a:lnTo>
                  <a:lnTo>
                    <a:pt x="1" y="8728"/>
                  </a:lnTo>
                  <a:lnTo>
                    <a:pt x="1" y="0"/>
                  </a:lnTo>
                  <a:lnTo>
                    <a:pt x="7431" y="4364"/>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9"/>
            <p:cNvSpPr/>
            <p:nvPr/>
          </p:nvSpPr>
          <p:spPr>
            <a:xfrm>
              <a:off x="1770375" y="2750200"/>
              <a:ext cx="256100" cy="25"/>
            </a:xfrm>
            <a:custGeom>
              <a:rect b="b" l="l" r="r" t="t"/>
              <a:pathLst>
                <a:path extrusionOk="0" fill="none" h="1" w="10244">
                  <a:moveTo>
                    <a:pt x="1" y="0"/>
                  </a:moveTo>
                  <a:lnTo>
                    <a:pt x="10244"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a:off x="2278925" y="2750200"/>
              <a:ext cx="1774525" cy="25"/>
            </a:xfrm>
            <a:custGeom>
              <a:rect b="b" l="l" r="r" t="t"/>
              <a:pathLst>
                <a:path extrusionOk="0" fill="none" h="1" w="70981">
                  <a:moveTo>
                    <a:pt x="70981" y="0"/>
                  </a:moveTo>
                  <a:lnTo>
                    <a:pt x="1"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9"/>
            <p:cNvSpPr/>
            <p:nvPr/>
          </p:nvSpPr>
          <p:spPr>
            <a:xfrm>
              <a:off x="4146300" y="2750200"/>
              <a:ext cx="172250" cy="25"/>
            </a:xfrm>
            <a:custGeom>
              <a:rect b="b" l="l" r="r" t="t"/>
              <a:pathLst>
                <a:path extrusionOk="0" fill="none" h="1" w="6890">
                  <a:moveTo>
                    <a:pt x="1" y="0"/>
                  </a:moveTo>
                  <a:lnTo>
                    <a:pt x="6889"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9"/>
            <p:cNvSpPr/>
            <p:nvPr/>
          </p:nvSpPr>
          <p:spPr>
            <a:xfrm>
              <a:off x="1363725"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9"/>
            <p:cNvSpPr/>
            <p:nvPr/>
          </p:nvSpPr>
          <p:spPr>
            <a:xfrm>
              <a:off x="1544050"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2055300" y="2619450"/>
              <a:ext cx="258825" cy="261500"/>
            </a:xfrm>
            <a:custGeom>
              <a:rect b="b" l="l" r="r" t="t"/>
              <a:pathLst>
                <a:path extrusionOk="0" fill="none" h="10460" w="10353">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9"/>
          <p:cNvSpPr txBox="1"/>
          <p:nvPr>
            <p:ph type="title"/>
          </p:nvPr>
        </p:nvSpPr>
        <p:spPr>
          <a:xfrm>
            <a:off x="1064100" y="1064100"/>
            <a:ext cx="4148100" cy="1467000"/>
          </a:xfrm>
          <a:prstGeom prst="rect">
            <a:avLst/>
          </a:prstGeom>
        </p:spPr>
        <p:txBody>
          <a:bodyPr anchorCtr="0" anchor="t" bIns="0" lIns="0" spcFirstLastPara="1" rIns="0" wrap="square" tIns="0">
            <a:noAutofit/>
          </a:bodyPr>
          <a:lstStyle>
            <a:lvl1pPr lvl="0">
              <a:spcBef>
                <a:spcPts val="0"/>
              </a:spcBef>
              <a:spcAft>
                <a:spcPts val="0"/>
              </a:spcAft>
              <a:buNone/>
              <a:defRPr sz="5000">
                <a:solidFill>
                  <a:schemeClr val="accent1"/>
                </a:solidFill>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t Ready to Watch">
  <p:cSld name="CUSTOM">
    <p:bg>
      <p:bgPr>
        <a:solidFill>
          <a:schemeClr val="accent5"/>
        </a:solidFill>
      </p:bgPr>
    </p:bg>
    <p:spTree>
      <p:nvGrpSpPr>
        <p:cNvPr id="1340" name="Shape 1340"/>
        <p:cNvGrpSpPr/>
        <p:nvPr/>
      </p:nvGrpSpPr>
      <p:grpSpPr>
        <a:xfrm>
          <a:off x="0" y="0"/>
          <a:ext cx="0" cy="0"/>
          <a:chOff x="0" y="0"/>
          <a:chExt cx="0" cy="0"/>
        </a:xfrm>
      </p:grpSpPr>
      <p:sp>
        <p:nvSpPr>
          <p:cNvPr id="1341" name="Google Shape;1341;p83"/>
          <p:cNvSpPr txBox="1"/>
          <p:nvPr>
            <p:ph idx="1" type="subTitle"/>
          </p:nvPr>
        </p:nvSpPr>
        <p:spPr>
          <a:xfrm>
            <a:off x="1047750" y="2762150"/>
            <a:ext cx="4257600" cy="13434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42" name="Google Shape;1342;p83"/>
          <p:cNvSpPr/>
          <p:nvPr/>
        </p:nvSpPr>
        <p:spPr>
          <a:xfrm rot="-5400000">
            <a:off x="6579136" y="2015453"/>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3" name="Google Shape;1343;p83"/>
          <p:cNvGrpSpPr/>
          <p:nvPr/>
        </p:nvGrpSpPr>
        <p:grpSpPr>
          <a:xfrm>
            <a:off x="5305437" y="955478"/>
            <a:ext cx="2492936" cy="2252029"/>
            <a:chOff x="1156350" y="395900"/>
            <a:chExt cx="5337050" cy="4821300"/>
          </a:xfrm>
        </p:grpSpPr>
        <p:sp>
          <p:nvSpPr>
            <p:cNvPr id="1344" name="Google Shape;1344;p83"/>
            <p:cNvSpPr/>
            <p:nvPr/>
          </p:nvSpPr>
          <p:spPr>
            <a:xfrm>
              <a:off x="1672100" y="395900"/>
              <a:ext cx="4821300" cy="4821300"/>
            </a:xfrm>
            <a:custGeom>
              <a:rect b="b" l="l" r="r" t="t"/>
              <a:pathLst>
                <a:path extrusionOk="0" h="192852" w="192852">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83"/>
            <p:cNvSpPr/>
            <p:nvPr/>
          </p:nvSpPr>
          <p:spPr>
            <a:xfrm>
              <a:off x="4851400" y="1899900"/>
              <a:ext cx="723175" cy="354400"/>
            </a:xfrm>
            <a:custGeom>
              <a:rect b="b" l="l" r="r" t="t"/>
              <a:pathLst>
                <a:path extrusionOk="0" fill="none" h="14176" w="28927">
                  <a:moveTo>
                    <a:pt x="1" y="1"/>
                  </a:moveTo>
                  <a:lnTo>
                    <a:pt x="1" y="1"/>
                  </a:lnTo>
                  <a:cubicBezTo>
                    <a:pt x="1" y="7827"/>
                    <a:pt x="6493" y="14175"/>
                    <a:pt x="14464" y="14175"/>
                  </a:cubicBezTo>
                  <a:lnTo>
                    <a:pt x="14464" y="14175"/>
                  </a:lnTo>
                  <a:cubicBezTo>
                    <a:pt x="22435" y="14175"/>
                    <a:pt x="28927" y="7827"/>
                    <a:pt x="2892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83"/>
            <p:cNvSpPr/>
            <p:nvPr/>
          </p:nvSpPr>
          <p:spPr>
            <a:xfrm>
              <a:off x="4967725" y="2343525"/>
              <a:ext cx="476125" cy="89300"/>
            </a:xfrm>
            <a:custGeom>
              <a:rect b="b" l="l" r="r" t="t"/>
              <a:pathLst>
                <a:path extrusionOk="0" fill="none" h="3572" w="19045">
                  <a:moveTo>
                    <a:pt x="1" y="1"/>
                  </a:moveTo>
                  <a:cubicBezTo>
                    <a:pt x="2561" y="2201"/>
                    <a:pt x="5880" y="3571"/>
                    <a:pt x="9558" y="3571"/>
                  </a:cubicBezTo>
                  <a:lnTo>
                    <a:pt x="9558" y="3571"/>
                  </a:lnTo>
                  <a:cubicBezTo>
                    <a:pt x="13201" y="3571"/>
                    <a:pt x="16519" y="2273"/>
                    <a:pt x="19044" y="37"/>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83"/>
            <p:cNvSpPr/>
            <p:nvPr/>
          </p:nvSpPr>
          <p:spPr>
            <a:xfrm>
              <a:off x="5035350" y="2003600"/>
              <a:ext cx="342675" cy="78475"/>
            </a:xfrm>
            <a:custGeom>
              <a:rect b="b" l="l" r="r" t="t"/>
              <a:pathLst>
                <a:path extrusionOk="0" fill="none" h="3139" w="13707">
                  <a:moveTo>
                    <a:pt x="13706" y="253"/>
                  </a:moveTo>
                  <a:cubicBezTo>
                    <a:pt x="12011" y="2020"/>
                    <a:pt x="9631" y="3138"/>
                    <a:pt x="6962" y="3138"/>
                  </a:cubicBezTo>
                  <a:lnTo>
                    <a:pt x="6962" y="3138"/>
                  </a:lnTo>
                  <a:cubicBezTo>
                    <a:pt x="4184" y="3138"/>
                    <a:pt x="1696" y="1912"/>
                    <a:pt x="1"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83"/>
            <p:cNvSpPr/>
            <p:nvPr/>
          </p:nvSpPr>
          <p:spPr>
            <a:xfrm>
              <a:off x="4560175" y="2183925"/>
              <a:ext cx="435525" cy="390450"/>
            </a:xfrm>
            <a:custGeom>
              <a:rect b="b" l="l" r="r" t="t"/>
              <a:pathLst>
                <a:path extrusionOk="0" fill="none" h="15618" w="17421">
                  <a:moveTo>
                    <a:pt x="17421" y="1"/>
                  </a:moveTo>
                  <a:lnTo>
                    <a:pt x="17421" y="2994"/>
                  </a:lnTo>
                  <a:cubicBezTo>
                    <a:pt x="17421" y="5267"/>
                    <a:pt x="15581" y="7106"/>
                    <a:pt x="13237" y="7106"/>
                  </a:cubicBezTo>
                  <a:lnTo>
                    <a:pt x="8729" y="7106"/>
                  </a:lnTo>
                  <a:cubicBezTo>
                    <a:pt x="3932" y="7106"/>
                    <a:pt x="0" y="10929"/>
                    <a:pt x="0" y="15618"/>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83"/>
            <p:cNvSpPr/>
            <p:nvPr/>
          </p:nvSpPr>
          <p:spPr>
            <a:xfrm>
              <a:off x="5428475" y="2183925"/>
              <a:ext cx="434650" cy="390450"/>
            </a:xfrm>
            <a:custGeom>
              <a:rect b="b" l="l" r="r" t="t"/>
              <a:pathLst>
                <a:path extrusionOk="0" fill="none" h="15618" w="17386">
                  <a:moveTo>
                    <a:pt x="17385" y="15618"/>
                  </a:moveTo>
                  <a:cubicBezTo>
                    <a:pt x="17385" y="10929"/>
                    <a:pt x="13526" y="7106"/>
                    <a:pt x="8693" y="7106"/>
                  </a:cubicBezTo>
                  <a:lnTo>
                    <a:pt x="4185" y="7106"/>
                  </a:lnTo>
                  <a:cubicBezTo>
                    <a:pt x="1876" y="7106"/>
                    <a:pt x="1" y="5267"/>
                    <a:pt x="1" y="2994"/>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83"/>
            <p:cNvSpPr/>
            <p:nvPr/>
          </p:nvSpPr>
          <p:spPr>
            <a:xfrm>
              <a:off x="48144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83"/>
            <p:cNvSpPr/>
            <p:nvPr/>
          </p:nvSpPr>
          <p:spPr>
            <a:xfrm>
              <a:off x="4923550"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83"/>
            <p:cNvSpPr/>
            <p:nvPr/>
          </p:nvSpPr>
          <p:spPr>
            <a:xfrm>
              <a:off x="56106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83"/>
            <p:cNvSpPr/>
            <p:nvPr/>
          </p:nvSpPr>
          <p:spPr>
            <a:xfrm>
              <a:off x="5501525" y="2361575"/>
              <a:ext cx="25" cy="212800"/>
            </a:xfrm>
            <a:custGeom>
              <a:rect b="b" l="l" r="r" t="t"/>
              <a:pathLst>
                <a:path extrusionOk="0" fill="none" h="8512" w="1">
                  <a:moveTo>
                    <a:pt x="0" y="0"/>
                  </a:moveTo>
                  <a:lnTo>
                    <a:pt x="0" y="851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83"/>
            <p:cNvSpPr/>
            <p:nvPr/>
          </p:nvSpPr>
          <p:spPr>
            <a:xfrm>
              <a:off x="4743200" y="1686200"/>
              <a:ext cx="109150" cy="284975"/>
            </a:xfrm>
            <a:custGeom>
              <a:rect b="b" l="l" r="r" t="t"/>
              <a:pathLst>
                <a:path extrusionOk="0" fill="none" h="11399" w="4366">
                  <a:moveTo>
                    <a:pt x="4329" y="1"/>
                  </a:moveTo>
                  <a:lnTo>
                    <a:pt x="1227" y="1"/>
                  </a:lnTo>
                  <a:cubicBezTo>
                    <a:pt x="542" y="1"/>
                    <a:pt x="1" y="542"/>
                    <a:pt x="1" y="1227"/>
                  </a:cubicBezTo>
                  <a:lnTo>
                    <a:pt x="1" y="8765"/>
                  </a:lnTo>
                  <a:cubicBezTo>
                    <a:pt x="1" y="10208"/>
                    <a:pt x="1227" y="11398"/>
                    <a:pt x="2706" y="11398"/>
                  </a:cubicBezTo>
                  <a:lnTo>
                    <a:pt x="4365"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83"/>
            <p:cNvSpPr/>
            <p:nvPr/>
          </p:nvSpPr>
          <p:spPr>
            <a:xfrm>
              <a:off x="5573650" y="1686200"/>
              <a:ext cx="109125" cy="284975"/>
            </a:xfrm>
            <a:custGeom>
              <a:rect b="b" l="l" r="r" t="t"/>
              <a:pathLst>
                <a:path extrusionOk="0" fill="none" h="11399" w="4365">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83"/>
            <p:cNvSpPr/>
            <p:nvPr/>
          </p:nvSpPr>
          <p:spPr>
            <a:xfrm>
              <a:off x="4851400" y="1152425"/>
              <a:ext cx="723175" cy="605050"/>
            </a:xfrm>
            <a:custGeom>
              <a:rect b="b" l="l" r="r" t="t"/>
              <a:pathLst>
                <a:path extrusionOk="0" fill="none" h="24202" w="28927">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83"/>
            <p:cNvSpPr/>
            <p:nvPr/>
          </p:nvSpPr>
          <p:spPr>
            <a:xfrm>
              <a:off x="4669275" y="1579800"/>
              <a:ext cx="905300" cy="25"/>
            </a:xfrm>
            <a:custGeom>
              <a:rect b="b" l="l" r="r" t="t"/>
              <a:pathLst>
                <a:path extrusionOk="0" fill="none" h="1" w="36212">
                  <a:moveTo>
                    <a:pt x="0" y="1"/>
                  </a:moveTo>
                  <a:lnTo>
                    <a:pt x="36212"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83"/>
            <p:cNvSpPr/>
            <p:nvPr/>
          </p:nvSpPr>
          <p:spPr>
            <a:xfrm>
              <a:off x="5067825" y="1401275"/>
              <a:ext cx="289450" cy="178550"/>
            </a:xfrm>
            <a:custGeom>
              <a:rect b="b" l="l" r="r" t="t"/>
              <a:pathLst>
                <a:path extrusionOk="0" fill="none" h="7142" w="11578">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83"/>
            <p:cNvSpPr/>
            <p:nvPr/>
          </p:nvSpPr>
          <p:spPr>
            <a:xfrm>
              <a:off x="4571900" y="3581525"/>
              <a:ext cx="716850" cy="523900"/>
            </a:xfrm>
            <a:custGeom>
              <a:rect b="b" l="l" r="r" t="t"/>
              <a:pathLst>
                <a:path extrusionOk="0" fill="none" h="20956" w="28674">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83"/>
            <p:cNvSpPr/>
            <p:nvPr/>
          </p:nvSpPr>
          <p:spPr>
            <a:xfrm>
              <a:off x="4681900" y="4183850"/>
              <a:ext cx="495950" cy="97400"/>
            </a:xfrm>
            <a:custGeom>
              <a:rect b="b" l="l" r="r" t="t"/>
              <a:pathLst>
                <a:path extrusionOk="0" fill="none" h="3896" w="19838">
                  <a:moveTo>
                    <a:pt x="0" y="1"/>
                  </a:moveTo>
                  <a:cubicBezTo>
                    <a:pt x="2597" y="2417"/>
                    <a:pt x="6096" y="3896"/>
                    <a:pt x="9919" y="3896"/>
                  </a:cubicBezTo>
                  <a:lnTo>
                    <a:pt x="9919" y="3896"/>
                  </a:lnTo>
                  <a:cubicBezTo>
                    <a:pt x="13778" y="3896"/>
                    <a:pt x="17276" y="2417"/>
                    <a:pt x="19837"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83"/>
            <p:cNvSpPr/>
            <p:nvPr/>
          </p:nvSpPr>
          <p:spPr>
            <a:xfrm>
              <a:off x="4756725" y="3858350"/>
              <a:ext cx="339075" cy="77575"/>
            </a:xfrm>
            <a:custGeom>
              <a:rect b="b" l="l" r="r" t="t"/>
              <a:pathLst>
                <a:path extrusionOk="0" fill="none" h="3103" w="13563">
                  <a:moveTo>
                    <a:pt x="13562" y="289"/>
                  </a:moveTo>
                  <a:cubicBezTo>
                    <a:pt x="11903" y="2020"/>
                    <a:pt x="9523" y="3102"/>
                    <a:pt x="6890" y="3102"/>
                  </a:cubicBezTo>
                  <a:lnTo>
                    <a:pt x="6890" y="3102"/>
                  </a:lnTo>
                  <a:cubicBezTo>
                    <a:pt x="4149" y="3102"/>
                    <a:pt x="1660" y="1912"/>
                    <a:pt x="1" y="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83"/>
            <p:cNvSpPr/>
            <p:nvPr/>
          </p:nvSpPr>
          <p:spPr>
            <a:xfrm>
              <a:off x="4284250" y="4035075"/>
              <a:ext cx="431025" cy="385050"/>
            </a:xfrm>
            <a:custGeom>
              <a:rect b="b" l="l" r="r" t="t"/>
              <a:pathLst>
                <a:path extrusionOk="0" fill="none" h="15402" w="17241">
                  <a:moveTo>
                    <a:pt x="17241" y="1"/>
                  </a:moveTo>
                  <a:lnTo>
                    <a:pt x="17241" y="2994"/>
                  </a:lnTo>
                  <a:cubicBezTo>
                    <a:pt x="17241" y="5194"/>
                    <a:pt x="15365" y="6998"/>
                    <a:pt x="13093" y="6998"/>
                  </a:cubicBezTo>
                  <a:lnTo>
                    <a:pt x="8621" y="6998"/>
                  </a:lnTo>
                  <a:cubicBezTo>
                    <a:pt x="3896" y="6998"/>
                    <a:pt x="1" y="10749"/>
                    <a:pt x="1" y="15401"/>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83"/>
            <p:cNvSpPr/>
            <p:nvPr/>
          </p:nvSpPr>
          <p:spPr>
            <a:xfrm>
              <a:off x="5144450" y="4036875"/>
              <a:ext cx="430125" cy="384150"/>
            </a:xfrm>
            <a:custGeom>
              <a:rect b="b" l="l" r="r" t="t"/>
              <a:pathLst>
                <a:path extrusionOk="0" fill="none" h="15366" w="17205">
                  <a:moveTo>
                    <a:pt x="17205" y="15365"/>
                  </a:moveTo>
                  <a:cubicBezTo>
                    <a:pt x="17205" y="10713"/>
                    <a:pt x="13382" y="6962"/>
                    <a:pt x="8621" y="6962"/>
                  </a:cubicBezTo>
                  <a:lnTo>
                    <a:pt x="4148" y="6962"/>
                  </a:lnTo>
                  <a:cubicBezTo>
                    <a:pt x="1840" y="6962"/>
                    <a:pt x="1" y="5158"/>
                    <a:pt x="1" y="2958"/>
                  </a:cubicBezTo>
                  <a:lnTo>
                    <a:pt x="1"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83"/>
            <p:cNvSpPr/>
            <p:nvPr/>
          </p:nvSpPr>
          <p:spPr>
            <a:xfrm>
              <a:off x="5108400" y="4246075"/>
              <a:ext cx="25" cy="210125"/>
            </a:xfrm>
            <a:custGeom>
              <a:rect b="b" l="l" r="r" t="t"/>
              <a:pathLst>
                <a:path extrusionOk="0" fill="none" h="8405" w="1">
                  <a:moveTo>
                    <a:pt x="0" y="0"/>
                  </a:moveTo>
                  <a:lnTo>
                    <a:pt x="0"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83"/>
            <p:cNvSpPr/>
            <p:nvPr/>
          </p:nvSpPr>
          <p:spPr>
            <a:xfrm>
              <a:off x="4751325" y="4246075"/>
              <a:ext cx="25" cy="210125"/>
            </a:xfrm>
            <a:custGeom>
              <a:rect b="b" l="l" r="r" t="t"/>
              <a:pathLst>
                <a:path extrusionOk="0" fill="none" h="8405" w="1">
                  <a:moveTo>
                    <a:pt x="1" y="0"/>
                  </a:moveTo>
                  <a:lnTo>
                    <a:pt x="1" y="840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83"/>
            <p:cNvSpPr/>
            <p:nvPr/>
          </p:nvSpPr>
          <p:spPr>
            <a:xfrm>
              <a:off x="4292375" y="2919700"/>
              <a:ext cx="1276800" cy="1205575"/>
            </a:xfrm>
            <a:custGeom>
              <a:rect b="b" l="l" r="r" t="t"/>
              <a:pathLst>
                <a:path extrusionOk="0" fill="none" h="48223" w="51072">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83"/>
            <p:cNvSpPr/>
            <p:nvPr/>
          </p:nvSpPr>
          <p:spPr>
            <a:xfrm>
              <a:off x="4573700" y="3396700"/>
              <a:ext cx="707825" cy="117225"/>
            </a:xfrm>
            <a:custGeom>
              <a:rect b="b" l="l" r="r" t="t"/>
              <a:pathLst>
                <a:path extrusionOk="0" fill="none" h="4689" w="28313">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83"/>
            <p:cNvSpPr/>
            <p:nvPr/>
          </p:nvSpPr>
          <p:spPr>
            <a:xfrm>
              <a:off x="1398000" y="993725"/>
              <a:ext cx="2970150" cy="1534675"/>
            </a:xfrm>
            <a:custGeom>
              <a:rect b="b" l="l" r="r" t="t"/>
              <a:pathLst>
                <a:path extrusionOk="0" fill="none" h="61387" w="118806">
                  <a:moveTo>
                    <a:pt x="0" y="0"/>
                  </a:moveTo>
                  <a:lnTo>
                    <a:pt x="118805" y="0"/>
                  </a:lnTo>
                  <a:lnTo>
                    <a:pt x="118805" y="61387"/>
                  </a:lnTo>
                  <a:lnTo>
                    <a:pt x="0" y="61387"/>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83"/>
            <p:cNvSpPr/>
            <p:nvPr/>
          </p:nvSpPr>
          <p:spPr>
            <a:xfrm>
              <a:off x="1156350" y="1320125"/>
              <a:ext cx="2833975" cy="1756500"/>
            </a:xfrm>
            <a:custGeom>
              <a:rect b="b" l="l" r="r" t="t"/>
              <a:pathLst>
                <a:path extrusionOk="0" fill="none" h="70260" w="113359">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83"/>
            <p:cNvSpPr/>
            <p:nvPr/>
          </p:nvSpPr>
          <p:spPr>
            <a:xfrm>
              <a:off x="1156350" y="3073900"/>
              <a:ext cx="2833975" cy="340850"/>
            </a:xfrm>
            <a:custGeom>
              <a:rect b="b" l="l" r="r" t="t"/>
              <a:pathLst>
                <a:path extrusionOk="0" fill="none" h="13634" w="113359">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83"/>
            <p:cNvSpPr/>
            <p:nvPr/>
          </p:nvSpPr>
          <p:spPr>
            <a:xfrm>
              <a:off x="2128350" y="3415625"/>
              <a:ext cx="135275" cy="373325"/>
            </a:xfrm>
            <a:custGeom>
              <a:rect b="b" l="l" r="r" t="t"/>
              <a:pathLst>
                <a:path extrusionOk="0" fill="none" h="14933" w="5411">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83"/>
            <p:cNvSpPr/>
            <p:nvPr/>
          </p:nvSpPr>
          <p:spPr>
            <a:xfrm>
              <a:off x="2881250" y="3420125"/>
              <a:ext cx="135275" cy="369725"/>
            </a:xfrm>
            <a:custGeom>
              <a:rect b="b" l="l" r="r" t="t"/>
              <a:pathLst>
                <a:path extrusionOk="0" fill="none" h="14789" w="5411">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83"/>
            <p:cNvSpPr/>
            <p:nvPr/>
          </p:nvSpPr>
          <p:spPr>
            <a:xfrm>
              <a:off x="2049000" y="3784425"/>
              <a:ext cx="1048675" cy="0"/>
            </a:xfrm>
            <a:custGeom>
              <a:rect b="b" l="l" r="r" t="t"/>
              <a:pathLst>
                <a:path extrusionOk="0" fill="none" h="0" w="41947">
                  <a:moveTo>
                    <a:pt x="1" y="0"/>
                  </a:moveTo>
                  <a:lnTo>
                    <a:pt x="41947"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83"/>
            <p:cNvSpPr/>
            <p:nvPr/>
          </p:nvSpPr>
          <p:spPr>
            <a:xfrm>
              <a:off x="2659425" y="1543750"/>
              <a:ext cx="372425" cy="435525"/>
            </a:xfrm>
            <a:custGeom>
              <a:rect b="b" l="l" r="r" t="t"/>
              <a:pathLst>
                <a:path extrusionOk="0" fill="none" h="17421" w="14897">
                  <a:moveTo>
                    <a:pt x="14897" y="8728"/>
                  </a:moveTo>
                  <a:lnTo>
                    <a:pt x="7431" y="13057"/>
                  </a:lnTo>
                  <a:lnTo>
                    <a:pt x="1" y="17421"/>
                  </a:lnTo>
                  <a:lnTo>
                    <a:pt x="1" y="8728"/>
                  </a:lnTo>
                  <a:lnTo>
                    <a:pt x="1" y="0"/>
                  </a:lnTo>
                  <a:lnTo>
                    <a:pt x="7431" y="4364"/>
                  </a:ln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83"/>
            <p:cNvSpPr/>
            <p:nvPr/>
          </p:nvSpPr>
          <p:spPr>
            <a:xfrm>
              <a:off x="1770375" y="2750200"/>
              <a:ext cx="256100" cy="25"/>
            </a:xfrm>
            <a:custGeom>
              <a:rect b="b" l="l" r="r" t="t"/>
              <a:pathLst>
                <a:path extrusionOk="0" fill="none" h="1" w="10244">
                  <a:moveTo>
                    <a:pt x="1" y="0"/>
                  </a:moveTo>
                  <a:lnTo>
                    <a:pt x="10244"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83"/>
            <p:cNvSpPr/>
            <p:nvPr/>
          </p:nvSpPr>
          <p:spPr>
            <a:xfrm>
              <a:off x="2278925" y="2750200"/>
              <a:ext cx="1774525" cy="25"/>
            </a:xfrm>
            <a:custGeom>
              <a:rect b="b" l="l" r="r" t="t"/>
              <a:pathLst>
                <a:path extrusionOk="0" fill="none" h="1" w="70981">
                  <a:moveTo>
                    <a:pt x="70981" y="0"/>
                  </a:moveTo>
                  <a:lnTo>
                    <a:pt x="1"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83"/>
            <p:cNvSpPr/>
            <p:nvPr/>
          </p:nvSpPr>
          <p:spPr>
            <a:xfrm>
              <a:off x="4146300" y="2750200"/>
              <a:ext cx="172250" cy="25"/>
            </a:xfrm>
            <a:custGeom>
              <a:rect b="b" l="l" r="r" t="t"/>
              <a:pathLst>
                <a:path extrusionOk="0" fill="none" h="1" w="6890">
                  <a:moveTo>
                    <a:pt x="1" y="0"/>
                  </a:moveTo>
                  <a:lnTo>
                    <a:pt x="6889" y="0"/>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83"/>
            <p:cNvSpPr/>
            <p:nvPr/>
          </p:nvSpPr>
          <p:spPr>
            <a:xfrm>
              <a:off x="1363725"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83"/>
            <p:cNvSpPr/>
            <p:nvPr/>
          </p:nvSpPr>
          <p:spPr>
            <a:xfrm>
              <a:off x="1544050" y="2640175"/>
              <a:ext cx="25" cy="220950"/>
            </a:xfrm>
            <a:custGeom>
              <a:rect b="b" l="l" r="r" t="t"/>
              <a:pathLst>
                <a:path extrusionOk="0" fill="none" h="8838" w="1">
                  <a:moveTo>
                    <a:pt x="1" y="1"/>
                  </a:moveTo>
                  <a:lnTo>
                    <a:pt x="1" y="8837"/>
                  </a:lnTo>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83"/>
            <p:cNvSpPr/>
            <p:nvPr/>
          </p:nvSpPr>
          <p:spPr>
            <a:xfrm>
              <a:off x="2055300" y="2619450"/>
              <a:ext cx="258825" cy="261500"/>
            </a:xfrm>
            <a:custGeom>
              <a:rect b="b" l="l" r="r" t="t"/>
              <a:pathLst>
                <a:path extrusionOk="0" fill="none" h="10460" w="10353">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cap="flat" cmpd="sng" w="34275">
              <a:solidFill>
                <a:srgbClr val="231F2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1" name="Google Shape;1381;p83"/>
          <p:cNvSpPr txBox="1"/>
          <p:nvPr>
            <p:ph type="title"/>
          </p:nvPr>
        </p:nvSpPr>
        <p:spPr>
          <a:xfrm>
            <a:off x="1064100" y="1064100"/>
            <a:ext cx="4148100" cy="1467000"/>
          </a:xfrm>
          <a:prstGeom prst="rect">
            <a:avLst/>
          </a:prstGeom>
        </p:spPr>
        <p:txBody>
          <a:bodyPr anchorCtr="0" anchor="t" bIns="0" lIns="0" spcFirstLastPara="1" rIns="0" wrap="square" tIns="0">
            <a:noAutofit/>
          </a:bodyPr>
          <a:lstStyle>
            <a:lvl1pPr lvl="0" rtl="0">
              <a:spcBef>
                <a:spcPts val="0"/>
              </a:spcBef>
              <a:spcAft>
                <a:spcPts val="0"/>
              </a:spcAft>
              <a:buNone/>
              <a:defRPr sz="5000">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Dive In">
  <p:cSld name="CUSTOM_4">
    <p:bg>
      <p:bgPr>
        <a:solidFill>
          <a:schemeClr val="accent1"/>
        </a:solidFill>
      </p:bgPr>
    </p:bg>
    <p:spTree>
      <p:nvGrpSpPr>
        <p:cNvPr id="1382" name="Shape 1382"/>
        <p:cNvGrpSpPr/>
        <p:nvPr/>
      </p:nvGrpSpPr>
      <p:grpSpPr>
        <a:xfrm>
          <a:off x="0" y="0"/>
          <a:ext cx="0" cy="0"/>
          <a:chOff x="0" y="0"/>
          <a:chExt cx="0" cy="0"/>
        </a:xfrm>
      </p:grpSpPr>
      <p:sp>
        <p:nvSpPr>
          <p:cNvPr id="1383" name="Google Shape;1383;p84"/>
          <p:cNvSpPr/>
          <p:nvPr/>
        </p:nvSpPr>
        <p:spPr>
          <a:xfrm rot="-5400000">
            <a:off x="7251061" y="-50162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84"/>
          <p:cNvSpPr/>
          <p:nvPr/>
        </p:nvSpPr>
        <p:spPr>
          <a:xfrm>
            <a:off x="5104786" y="-50163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84"/>
          <p:cNvSpPr/>
          <p:nvPr/>
        </p:nvSpPr>
        <p:spPr>
          <a:xfrm rot="10800000">
            <a:off x="-44439" y="311634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84"/>
          <p:cNvSpPr/>
          <p:nvPr/>
        </p:nvSpPr>
        <p:spPr>
          <a:xfrm rot="-5400000">
            <a:off x="590686" y="32374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84"/>
          <p:cNvSpPr/>
          <p:nvPr/>
        </p:nvSpPr>
        <p:spPr>
          <a:xfrm rot="10800000">
            <a:off x="4003061" y="9274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84"/>
          <p:cNvSpPr/>
          <p:nvPr/>
        </p:nvSpPr>
        <p:spPr>
          <a:xfrm>
            <a:off x="4419174" y="32285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84"/>
          <p:cNvSpPr/>
          <p:nvPr/>
        </p:nvSpPr>
        <p:spPr>
          <a:xfrm rot="5400000">
            <a:off x="6565449" y="26186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84"/>
          <p:cNvSpPr txBox="1"/>
          <p:nvPr/>
        </p:nvSpPr>
        <p:spPr>
          <a:xfrm>
            <a:off x="2535875" y="2057400"/>
            <a:ext cx="2568900" cy="17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Let’s </a:t>
            </a:r>
            <a:br>
              <a:rPr lang="en" sz="5000">
                <a:solidFill>
                  <a:schemeClr val="lt1"/>
                </a:solidFill>
                <a:latin typeface="Poppins SemiBold"/>
                <a:ea typeface="Poppins SemiBold"/>
                <a:cs typeface="Poppins SemiBold"/>
                <a:sym typeface="Poppins SemiBold"/>
              </a:rPr>
            </a:br>
            <a:r>
              <a:rPr lang="en" sz="5000">
                <a:solidFill>
                  <a:schemeClr val="lt1"/>
                </a:solidFill>
                <a:latin typeface="Poppins SemiBold"/>
                <a:ea typeface="Poppins SemiBold"/>
                <a:cs typeface="Poppins SemiBold"/>
                <a:sym typeface="Poppins SemiBold"/>
              </a:rPr>
              <a:t>Dive In</a:t>
            </a:r>
            <a:endParaRPr sz="5000">
              <a:solidFill>
                <a:schemeClr val="lt1"/>
              </a:solidFill>
              <a:latin typeface="Poppins SemiBold"/>
              <a:ea typeface="Poppins SemiBold"/>
              <a:cs typeface="Poppins SemiBold"/>
              <a:sym typeface="Poppins SemiBo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Dive In 1">
  <p:cSld name="CUSTOM_4_1">
    <p:bg>
      <p:bgPr>
        <a:solidFill>
          <a:schemeClr val="accent3"/>
        </a:solidFill>
      </p:bgPr>
    </p:bg>
    <p:spTree>
      <p:nvGrpSpPr>
        <p:cNvPr id="1391" name="Shape 1391"/>
        <p:cNvGrpSpPr/>
        <p:nvPr/>
      </p:nvGrpSpPr>
      <p:grpSpPr>
        <a:xfrm>
          <a:off x="0" y="0"/>
          <a:ext cx="0" cy="0"/>
          <a:chOff x="0" y="0"/>
          <a:chExt cx="0" cy="0"/>
        </a:xfrm>
      </p:grpSpPr>
      <p:sp>
        <p:nvSpPr>
          <p:cNvPr id="1392" name="Google Shape;1392;p85"/>
          <p:cNvSpPr/>
          <p:nvPr/>
        </p:nvSpPr>
        <p:spPr>
          <a:xfrm>
            <a:off x="791711" y="231880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85"/>
          <p:cNvSpPr/>
          <p:nvPr/>
        </p:nvSpPr>
        <p:spPr>
          <a:xfrm rot="-5400000">
            <a:off x="-2189" y="77990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85"/>
          <p:cNvSpPr/>
          <p:nvPr/>
        </p:nvSpPr>
        <p:spPr>
          <a:xfrm rot="10800000">
            <a:off x="2898424" y="29972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85"/>
          <p:cNvSpPr txBox="1"/>
          <p:nvPr/>
        </p:nvSpPr>
        <p:spPr>
          <a:xfrm>
            <a:off x="4410925" y="1198350"/>
            <a:ext cx="3411600" cy="1718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Let’s  Dig Deeper</a:t>
            </a:r>
            <a:endParaRPr sz="5000">
              <a:solidFill>
                <a:schemeClr val="lt1"/>
              </a:solidFill>
              <a:latin typeface="Poppins SemiBold"/>
              <a:ea typeface="Poppins SemiBold"/>
              <a:cs typeface="Poppins SemiBold"/>
              <a:sym typeface="Poppins SemiBold"/>
            </a:endParaRPr>
          </a:p>
        </p:txBody>
      </p:sp>
      <p:sp>
        <p:nvSpPr>
          <p:cNvPr id="1396" name="Google Shape;1396;p85"/>
          <p:cNvSpPr/>
          <p:nvPr/>
        </p:nvSpPr>
        <p:spPr>
          <a:xfrm rot="5400000">
            <a:off x="752161" y="29972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Orange">
  <p:cSld name="CUSTOM_3">
    <p:spTree>
      <p:nvGrpSpPr>
        <p:cNvPr id="1397" name="Shape 1397"/>
        <p:cNvGrpSpPr/>
        <p:nvPr/>
      </p:nvGrpSpPr>
      <p:grpSpPr>
        <a:xfrm>
          <a:off x="0" y="0"/>
          <a:ext cx="0" cy="0"/>
          <a:chOff x="0" y="0"/>
          <a:chExt cx="0" cy="0"/>
        </a:xfrm>
      </p:grpSpPr>
      <p:grpSp>
        <p:nvGrpSpPr>
          <p:cNvPr id="1398" name="Google Shape;1398;p86"/>
          <p:cNvGrpSpPr/>
          <p:nvPr/>
        </p:nvGrpSpPr>
        <p:grpSpPr>
          <a:xfrm>
            <a:off x="943028" y="1535321"/>
            <a:ext cx="2171302" cy="2072871"/>
            <a:chOff x="1297900" y="386000"/>
            <a:chExt cx="5071950" cy="4842025"/>
          </a:xfrm>
        </p:grpSpPr>
        <p:sp>
          <p:nvSpPr>
            <p:cNvPr id="1399" name="Google Shape;1399;p86"/>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86"/>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86"/>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86"/>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86"/>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86"/>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86"/>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86"/>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86"/>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8" name="Google Shape;1408;p86"/>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4"/>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09" name="Google Shape;1409;p86"/>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10" name="Google Shape;1410;p86"/>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Green">
  <p:cSld name="CUSTOM_3_1">
    <p:spTree>
      <p:nvGrpSpPr>
        <p:cNvPr id="1411" name="Shape 1411"/>
        <p:cNvGrpSpPr/>
        <p:nvPr/>
      </p:nvGrpSpPr>
      <p:grpSpPr>
        <a:xfrm>
          <a:off x="0" y="0"/>
          <a:ext cx="0" cy="0"/>
          <a:chOff x="0" y="0"/>
          <a:chExt cx="0" cy="0"/>
        </a:xfrm>
      </p:grpSpPr>
      <p:grpSp>
        <p:nvGrpSpPr>
          <p:cNvPr id="1412" name="Google Shape;1412;p87"/>
          <p:cNvGrpSpPr/>
          <p:nvPr/>
        </p:nvGrpSpPr>
        <p:grpSpPr>
          <a:xfrm>
            <a:off x="943028" y="1535321"/>
            <a:ext cx="2171302" cy="2072871"/>
            <a:chOff x="1297900" y="386000"/>
            <a:chExt cx="5071950" cy="4842025"/>
          </a:xfrm>
        </p:grpSpPr>
        <p:sp>
          <p:nvSpPr>
            <p:cNvPr id="1413" name="Google Shape;1413;p87"/>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87"/>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87"/>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87"/>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87"/>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87"/>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87"/>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87"/>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87"/>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2" name="Google Shape;1422;p87"/>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3"/>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23" name="Google Shape;1423;p87"/>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24" name="Google Shape;1424;p87"/>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Light Blue">
  <p:cSld name="CUSTOM_3_1_1">
    <p:spTree>
      <p:nvGrpSpPr>
        <p:cNvPr id="1425" name="Shape 1425"/>
        <p:cNvGrpSpPr/>
        <p:nvPr/>
      </p:nvGrpSpPr>
      <p:grpSpPr>
        <a:xfrm>
          <a:off x="0" y="0"/>
          <a:ext cx="0" cy="0"/>
          <a:chOff x="0" y="0"/>
          <a:chExt cx="0" cy="0"/>
        </a:xfrm>
      </p:grpSpPr>
      <p:grpSp>
        <p:nvGrpSpPr>
          <p:cNvPr id="1426" name="Google Shape;1426;p88"/>
          <p:cNvGrpSpPr/>
          <p:nvPr/>
        </p:nvGrpSpPr>
        <p:grpSpPr>
          <a:xfrm>
            <a:off x="943028" y="1535321"/>
            <a:ext cx="2171302" cy="2072871"/>
            <a:chOff x="1297900" y="386000"/>
            <a:chExt cx="5071950" cy="4842025"/>
          </a:xfrm>
        </p:grpSpPr>
        <p:sp>
          <p:nvSpPr>
            <p:cNvPr id="1427" name="Google Shape;1427;p88"/>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88"/>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88"/>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88"/>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88"/>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88"/>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88"/>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88"/>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88"/>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6" name="Google Shape;1436;p88"/>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37" name="Google Shape;1437;p88"/>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38" name="Google Shape;1438;p88"/>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Dark Blue">
  <p:cSld name="CUSTOM_3_1_1_1">
    <p:spTree>
      <p:nvGrpSpPr>
        <p:cNvPr id="1439" name="Shape 1439"/>
        <p:cNvGrpSpPr/>
        <p:nvPr/>
      </p:nvGrpSpPr>
      <p:grpSpPr>
        <a:xfrm>
          <a:off x="0" y="0"/>
          <a:ext cx="0" cy="0"/>
          <a:chOff x="0" y="0"/>
          <a:chExt cx="0" cy="0"/>
        </a:xfrm>
      </p:grpSpPr>
      <p:grpSp>
        <p:nvGrpSpPr>
          <p:cNvPr id="1440" name="Google Shape;1440;p89"/>
          <p:cNvGrpSpPr/>
          <p:nvPr/>
        </p:nvGrpSpPr>
        <p:grpSpPr>
          <a:xfrm>
            <a:off x="943028" y="1535321"/>
            <a:ext cx="2171302" cy="2072871"/>
            <a:chOff x="1297900" y="386000"/>
            <a:chExt cx="5071950" cy="4842025"/>
          </a:xfrm>
        </p:grpSpPr>
        <p:sp>
          <p:nvSpPr>
            <p:cNvPr id="1441" name="Google Shape;1441;p89"/>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89"/>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89"/>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89"/>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89"/>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89"/>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89"/>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89"/>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89"/>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0" name="Google Shape;1450;p89"/>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2"/>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51" name="Google Shape;1451;p89"/>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52" name="Google Shape;1452;p89"/>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Purple">
  <p:cSld name="CUSTOM_3_1_1_1_1">
    <p:spTree>
      <p:nvGrpSpPr>
        <p:cNvPr id="1453" name="Shape 1453"/>
        <p:cNvGrpSpPr/>
        <p:nvPr/>
      </p:nvGrpSpPr>
      <p:grpSpPr>
        <a:xfrm>
          <a:off x="0" y="0"/>
          <a:ext cx="0" cy="0"/>
          <a:chOff x="0" y="0"/>
          <a:chExt cx="0" cy="0"/>
        </a:xfrm>
      </p:grpSpPr>
      <p:grpSp>
        <p:nvGrpSpPr>
          <p:cNvPr id="1454" name="Google Shape;1454;p90"/>
          <p:cNvGrpSpPr/>
          <p:nvPr/>
        </p:nvGrpSpPr>
        <p:grpSpPr>
          <a:xfrm>
            <a:off x="943028" y="1535321"/>
            <a:ext cx="2171302" cy="2072871"/>
            <a:chOff x="1297900" y="386000"/>
            <a:chExt cx="5071950" cy="4842025"/>
          </a:xfrm>
        </p:grpSpPr>
        <p:sp>
          <p:nvSpPr>
            <p:cNvPr id="1455" name="Google Shape;1455;p90"/>
            <p:cNvSpPr/>
            <p:nvPr/>
          </p:nvSpPr>
          <p:spPr>
            <a:xfrm>
              <a:off x="1527825" y="386000"/>
              <a:ext cx="4842025" cy="4842025"/>
            </a:xfrm>
            <a:custGeom>
              <a:rect b="b" l="l" r="r" t="t"/>
              <a:pathLst>
                <a:path extrusionOk="0" h="193681" w="193681">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90"/>
            <p:cNvSpPr/>
            <p:nvPr/>
          </p:nvSpPr>
          <p:spPr>
            <a:xfrm>
              <a:off x="2048100" y="1597850"/>
              <a:ext cx="3300150" cy="2844800"/>
            </a:xfrm>
            <a:custGeom>
              <a:rect b="b" l="l" r="r" t="t"/>
              <a:pathLst>
                <a:path extrusionOk="0" fill="none" h="113792" w="132006">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90"/>
            <p:cNvSpPr/>
            <p:nvPr/>
          </p:nvSpPr>
          <p:spPr>
            <a:xfrm>
              <a:off x="4369025" y="2001800"/>
              <a:ext cx="1375975" cy="1100075"/>
            </a:xfrm>
            <a:custGeom>
              <a:rect b="b" l="l" r="r" t="t"/>
              <a:pathLst>
                <a:path extrusionOk="0" fill="none" h="44003" w="55039">
                  <a:moveTo>
                    <a:pt x="55038" y="0"/>
                  </a:moveTo>
                  <a:lnTo>
                    <a:pt x="0" y="0"/>
                  </a:lnTo>
                  <a:lnTo>
                    <a:pt x="0" y="33507"/>
                  </a:lnTo>
                  <a:lnTo>
                    <a:pt x="8728" y="33507"/>
                  </a:lnTo>
                  <a:lnTo>
                    <a:pt x="8728" y="44002"/>
                  </a:lnTo>
                  <a:lnTo>
                    <a:pt x="20162" y="33507"/>
                  </a:lnTo>
                  <a:lnTo>
                    <a:pt x="55038" y="3350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90"/>
            <p:cNvSpPr/>
            <p:nvPr/>
          </p:nvSpPr>
          <p:spPr>
            <a:xfrm>
              <a:off x="4642225" y="2330900"/>
              <a:ext cx="825950" cy="211025"/>
            </a:xfrm>
            <a:custGeom>
              <a:rect b="b" l="l" r="r" t="t"/>
              <a:pathLst>
                <a:path extrusionOk="0" fill="none" h="8441" w="33038">
                  <a:moveTo>
                    <a:pt x="0" y="8441"/>
                  </a:moveTo>
                  <a:lnTo>
                    <a:pt x="33038" y="8441"/>
                  </a:lnTo>
                  <a:moveTo>
                    <a:pt x="0" y="1"/>
                  </a:moveTo>
                  <a:lnTo>
                    <a:pt x="33038"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90"/>
            <p:cNvSpPr/>
            <p:nvPr/>
          </p:nvSpPr>
          <p:spPr>
            <a:xfrm>
              <a:off x="1985875" y="774600"/>
              <a:ext cx="2925975" cy="4283900"/>
            </a:xfrm>
            <a:custGeom>
              <a:rect b="b" l="l" r="r" t="t"/>
              <a:pathLst>
                <a:path extrusionOk="0" fill="none" h="171356" w="117039">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90"/>
            <p:cNvSpPr/>
            <p:nvPr/>
          </p:nvSpPr>
          <p:spPr>
            <a:xfrm>
              <a:off x="2839775" y="1847600"/>
              <a:ext cx="1364250" cy="1587900"/>
            </a:xfrm>
            <a:custGeom>
              <a:rect b="b" l="l" r="r" t="t"/>
              <a:pathLst>
                <a:path extrusionOk="0" fill="none" h="63516" w="5457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90"/>
            <p:cNvSpPr/>
            <p:nvPr/>
          </p:nvSpPr>
          <p:spPr>
            <a:xfrm>
              <a:off x="1304225" y="917075"/>
              <a:ext cx="1546400" cy="1565350"/>
            </a:xfrm>
            <a:custGeom>
              <a:rect b="b" l="l" r="r" t="t"/>
              <a:pathLst>
                <a:path extrusionOk="0" fill="none" h="62614" w="61856">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90"/>
            <p:cNvSpPr/>
            <p:nvPr/>
          </p:nvSpPr>
          <p:spPr>
            <a:xfrm>
              <a:off x="1297900" y="908950"/>
              <a:ext cx="658250" cy="691625"/>
            </a:xfrm>
            <a:custGeom>
              <a:rect b="b" l="l" r="r" t="t"/>
              <a:pathLst>
                <a:path extrusionOk="0" h="27665" w="2633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90"/>
            <p:cNvSpPr/>
            <p:nvPr/>
          </p:nvSpPr>
          <p:spPr>
            <a:xfrm>
              <a:off x="1991300" y="895425"/>
              <a:ext cx="55925" cy="37900"/>
            </a:xfrm>
            <a:custGeom>
              <a:rect b="b" l="l" r="r" t="t"/>
              <a:pathLst>
                <a:path extrusionOk="0" h="1516" w="2237">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4" name="Google Shape;1464;p90"/>
          <p:cNvSpPr txBox="1"/>
          <p:nvPr>
            <p:ph idx="1" type="subTitle"/>
          </p:nvPr>
        </p:nvSpPr>
        <p:spPr>
          <a:xfrm>
            <a:off x="3390900" y="1590675"/>
            <a:ext cx="4676700" cy="466800"/>
          </a:xfrm>
          <a:prstGeom prst="rect">
            <a:avLst/>
          </a:prstGeom>
        </p:spPr>
        <p:txBody>
          <a:bodyPr anchorCtr="0" anchor="t" bIns="0" lIns="0" spcFirstLastPara="1" rIns="0" wrap="square" tIns="0">
            <a:noAutofit/>
          </a:bodyPr>
          <a:lstStyle>
            <a:lvl1pPr lvl="0" rtl="0">
              <a:spcBef>
                <a:spcPts val="0"/>
              </a:spcBef>
              <a:spcAft>
                <a:spcPts val="0"/>
              </a:spcAft>
              <a:buNone/>
              <a:defRPr>
                <a:solidFill>
                  <a:schemeClr val="accent5"/>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65" name="Google Shape;1465;p90"/>
          <p:cNvSpPr txBox="1"/>
          <p:nvPr>
            <p:ph type="title"/>
          </p:nvPr>
        </p:nvSpPr>
        <p:spPr>
          <a:xfrm>
            <a:off x="3419475" y="2085975"/>
            <a:ext cx="4648200" cy="1923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466" name="Google Shape;1466;p90"/>
          <p:cNvSpPr/>
          <p:nvPr/>
        </p:nvSpPr>
        <p:spPr>
          <a:xfrm>
            <a:off x="7083811" y="-6027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Orange">
  <p:cSld name="CUSTOM_6">
    <p:spTree>
      <p:nvGrpSpPr>
        <p:cNvPr id="1467" name="Shape 1467"/>
        <p:cNvGrpSpPr/>
        <p:nvPr/>
      </p:nvGrpSpPr>
      <p:grpSpPr>
        <a:xfrm>
          <a:off x="0" y="0"/>
          <a:ext cx="0" cy="0"/>
          <a:chOff x="0" y="0"/>
          <a:chExt cx="0" cy="0"/>
        </a:xfrm>
      </p:grpSpPr>
      <p:sp>
        <p:nvSpPr>
          <p:cNvPr id="1468" name="Google Shape;1468;p91"/>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9" name="Google Shape;1469;p91"/>
          <p:cNvGrpSpPr/>
          <p:nvPr/>
        </p:nvGrpSpPr>
        <p:grpSpPr>
          <a:xfrm>
            <a:off x="425509" y="373527"/>
            <a:ext cx="806544" cy="1106677"/>
            <a:chOff x="2786575" y="1615875"/>
            <a:chExt cx="1843950" cy="2530125"/>
          </a:xfrm>
        </p:grpSpPr>
        <p:sp>
          <p:nvSpPr>
            <p:cNvPr id="1470" name="Google Shape;1470;p91"/>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91"/>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91"/>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91"/>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91"/>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91"/>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91"/>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91"/>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91"/>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91"/>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91"/>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91"/>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91"/>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91"/>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91"/>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91"/>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91"/>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91"/>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91"/>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91"/>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91"/>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91"/>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91"/>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91"/>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91"/>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91"/>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6" name="Google Shape;1496;p91"/>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497" name="Google Shape;1497;p91"/>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Green">
  <p:cSld name="CUSTOM_6_2">
    <p:spTree>
      <p:nvGrpSpPr>
        <p:cNvPr id="1498" name="Shape 1498"/>
        <p:cNvGrpSpPr/>
        <p:nvPr/>
      </p:nvGrpSpPr>
      <p:grpSpPr>
        <a:xfrm>
          <a:off x="0" y="0"/>
          <a:ext cx="0" cy="0"/>
          <a:chOff x="0" y="0"/>
          <a:chExt cx="0" cy="0"/>
        </a:xfrm>
      </p:grpSpPr>
      <p:sp>
        <p:nvSpPr>
          <p:cNvPr id="1499" name="Google Shape;1499;p92"/>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0" name="Google Shape;1500;p92"/>
          <p:cNvGrpSpPr/>
          <p:nvPr/>
        </p:nvGrpSpPr>
        <p:grpSpPr>
          <a:xfrm>
            <a:off x="425509" y="373527"/>
            <a:ext cx="806544" cy="1106677"/>
            <a:chOff x="2786575" y="1615875"/>
            <a:chExt cx="1843950" cy="2530125"/>
          </a:xfrm>
        </p:grpSpPr>
        <p:sp>
          <p:nvSpPr>
            <p:cNvPr id="1501" name="Google Shape;1501;p92"/>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92"/>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92"/>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92"/>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92"/>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92"/>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92"/>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92"/>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92"/>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92"/>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92"/>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92"/>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92"/>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92"/>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92"/>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92"/>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92"/>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92"/>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92"/>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92"/>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92"/>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92"/>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92"/>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92"/>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92"/>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92"/>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7" name="Google Shape;1527;p92"/>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28" name="Google Shape;1528;p92"/>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Dive In">
  <p:cSld name="CUSTOM_4">
    <p:bg>
      <p:bgPr>
        <a:solidFill>
          <a:schemeClr val="accent1"/>
        </a:solidFill>
      </p:bgPr>
    </p:bg>
    <p:spTree>
      <p:nvGrpSpPr>
        <p:cNvPr id="131" name="Shape 131"/>
        <p:cNvGrpSpPr/>
        <p:nvPr/>
      </p:nvGrpSpPr>
      <p:grpSpPr>
        <a:xfrm>
          <a:off x="0" y="0"/>
          <a:ext cx="0" cy="0"/>
          <a:chOff x="0" y="0"/>
          <a:chExt cx="0" cy="0"/>
        </a:xfrm>
      </p:grpSpPr>
      <p:sp>
        <p:nvSpPr>
          <p:cNvPr id="132" name="Google Shape;132;p10"/>
          <p:cNvSpPr/>
          <p:nvPr/>
        </p:nvSpPr>
        <p:spPr>
          <a:xfrm rot="-5400000">
            <a:off x="7251061" y="-501622"/>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0"/>
          <p:cNvSpPr/>
          <p:nvPr/>
        </p:nvSpPr>
        <p:spPr>
          <a:xfrm>
            <a:off x="5104786" y="-501634"/>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
          <p:cNvSpPr/>
          <p:nvPr/>
        </p:nvSpPr>
        <p:spPr>
          <a:xfrm rot="10800000">
            <a:off x="-44439" y="311634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
          <p:cNvSpPr/>
          <p:nvPr/>
        </p:nvSpPr>
        <p:spPr>
          <a:xfrm rot="-5400000">
            <a:off x="590686" y="323741"/>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rot="10800000">
            <a:off x="4003061" y="9274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a:off x="4419174" y="32285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6565449" y="2618616"/>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
          <p:cNvSpPr txBox="1"/>
          <p:nvPr/>
        </p:nvSpPr>
        <p:spPr>
          <a:xfrm>
            <a:off x="2535875" y="2057400"/>
            <a:ext cx="2568900" cy="17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chemeClr val="lt1"/>
                </a:solidFill>
                <a:latin typeface="Poppins SemiBold"/>
                <a:ea typeface="Poppins SemiBold"/>
                <a:cs typeface="Poppins SemiBold"/>
                <a:sym typeface="Poppins SemiBold"/>
              </a:rPr>
              <a:t>Let’s </a:t>
            </a:r>
            <a:br>
              <a:rPr lang="en" sz="5000">
                <a:solidFill>
                  <a:schemeClr val="lt1"/>
                </a:solidFill>
                <a:latin typeface="Poppins SemiBold"/>
                <a:ea typeface="Poppins SemiBold"/>
                <a:cs typeface="Poppins SemiBold"/>
                <a:sym typeface="Poppins SemiBold"/>
              </a:rPr>
            </a:br>
            <a:r>
              <a:rPr lang="en" sz="5000">
                <a:solidFill>
                  <a:schemeClr val="lt1"/>
                </a:solidFill>
                <a:latin typeface="Poppins SemiBold"/>
                <a:ea typeface="Poppins SemiBold"/>
                <a:cs typeface="Poppins SemiBold"/>
                <a:sym typeface="Poppins SemiBold"/>
              </a:rPr>
              <a:t>Dive In</a:t>
            </a:r>
            <a:endParaRPr sz="5000">
              <a:solidFill>
                <a:schemeClr val="lt1"/>
              </a:solidFill>
              <a:latin typeface="Poppins SemiBold"/>
              <a:ea typeface="Poppins SemiBold"/>
              <a:cs typeface="Poppins SemiBold"/>
              <a:sym typeface="Poppins SemiBo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Light Blue">
  <p:cSld name="CUSTOM_6_2_1">
    <p:spTree>
      <p:nvGrpSpPr>
        <p:cNvPr id="1529" name="Shape 1529"/>
        <p:cNvGrpSpPr/>
        <p:nvPr/>
      </p:nvGrpSpPr>
      <p:grpSpPr>
        <a:xfrm>
          <a:off x="0" y="0"/>
          <a:ext cx="0" cy="0"/>
          <a:chOff x="0" y="0"/>
          <a:chExt cx="0" cy="0"/>
        </a:xfrm>
      </p:grpSpPr>
      <p:sp>
        <p:nvSpPr>
          <p:cNvPr id="1530" name="Google Shape;1530;p93"/>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1" name="Google Shape;1531;p93"/>
          <p:cNvGrpSpPr/>
          <p:nvPr/>
        </p:nvGrpSpPr>
        <p:grpSpPr>
          <a:xfrm>
            <a:off x="425509" y="373527"/>
            <a:ext cx="806544" cy="1106677"/>
            <a:chOff x="2786575" y="1615875"/>
            <a:chExt cx="1843950" cy="2530125"/>
          </a:xfrm>
        </p:grpSpPr>
        <p:sp>
          <p:nvSpPr>
            <p:cNvPr id="1532" name="Google Shape;1532;p93"/>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93"/>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93"/>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93"/>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93"/>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93"/>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93"/>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93"/>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93"/>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93"/>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93"/>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93"/>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93"/>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93"/>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93"/>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93"/>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93"/>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93"/>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93"/>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93"/>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93"/>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93"/>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93"/>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93"/>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93"/>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93"/>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8" name="Google Shape;1558;p93"/>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59" name="Google Shape;1559;p93"/>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Dark Blue">
  <p:cSld name="CUSTOM_6_2_1_1">
    <p:spTree>
      <p:nvGrpSpPr>
        <p:cNvPr id="1560" name="Shape 1560"/>
        <p:cNvGrpSpPr/>
        <p:nvPr/>
      </p:nvGrpSpPr>
      <p:grpSpPr>
        <a:xfrm>
          <a:off x="0" y="0"/>
          <a:ext cx="0" cy="0"/>
          <a:chOff x="0" y="0"/>
          <a:chExt cx="0" cy="0"/>
        </a:xfrm>
      </p:grpSpPr>
      <p:sp>
        <p:nvSpPr>
          <p:cNvPr id="1561" name="Google Shape;1561;p94"/>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2" name="Google Shape;1562;p94"/>
          <p:cNvGrpSpPr/>
          <p:nvPr/>
        </p:nvGrpSpPr>
        <p:grpSpPr>
          <a:xfrm>
            <a:off x="425509" y="373527"/>
            <a:ext cx="806544" cy="1106677"/>
            <a:chOff x="2786575" y="1615875"/>
            <a:chExt cx="1843950" cy="2530125"/>
          </a:xfrm>
        </p:grpSpPr>
        <p:sp>
          <p:nvSpPr>
            <p:cNvPr id="1563" name="Google Shape;1563;p94"/>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94"/>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94"/>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94"/>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94"/>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94"/>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94"/>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94"/>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94"/>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94"/>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94"/>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94"/>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94"/>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94"/>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94"/>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94"/>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94"/>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94"/>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94"/>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94"/>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94"/>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94"/>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94"/>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94"/>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94"/>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94"/>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9" name="Google Shape;1589;p94"/>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90" name="Google Shape;1590;p94"/>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t's Review–Purple">
  <p:cSld name="CUSTOM_6_2_1_1_1">
    <p:spTree>
      <p:nvGrpSpPr>
        <p:cNvPr id="1591" name="Shape 1591"/>
        <p:cNvGrpSpPr/>
        <p:nvPr/>
      </p:nvGrpSpPr>
      <p:grpSpPr>
        <a:xfrm>
          <a:off x="0" y="0"/>
          <a:ext cx="0" cy="0"/>
          <a:chOff x="0" y="0"/>
          <a:chExt cx="0" cy="0"/>
        </a:xfrm>
      </p:grpSpPr>
      <p:sp>
        <p:nvSpPr>
          <p:cNvPr id="1592" name="Google Shape;1592;p95"/>
          <p:cNvSpPr/>
          <p:nvPr/>
        </p:nvSpPr>
        <p:spPr>
          <a:xfrm rot="-5400000">
            <a:off x="-507252" y="-732147"/>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3" name="Google Shape;1593;p95"/>
          <p:cNvGrpSpPr/>
          <p:nvPr/>
        </p:nvGrpSpPr>
        <p:grpSpPr>
          <a:xfrm>
            <a:off x="425509" y="373527"/>
            <a:ext cx="806544" cy="1106677"/>
            <a:chOff x="2786575" y="1615875"/>
            <a:chExt cx="1843950" cy="2530125"/>
          </a:xfrm>
        </p:grpSpPr>
        <p:sp>
          <p:nvSpPr>
            <p:cNvPr id="1594" name="Google Shape;1594;p95"/>
            <p:cNvSpPr/>
            <p:nvPr/>
          </p:nvSpPr>
          <p:spPr>
            <a:xfrm>
              <a:off x="3133725" y="1784500"/>
              <a:ext cx="1181225" cy="1984600"/>
            </a:xfrm>
            <a:custGeom>
              <a:rect b="b" l="l" r="r" t="t"/>
              <a:pathLst>
                <a:path extrusionOk="0" fill="none" h="79384" w="47249">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cap="flat" cmpd="sng" w="27950">
              <a:solidFill>
                <a:srgbClr val="000000"/>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95"/>
            <p:cNvSpPr/>
            <p:nvPr/>
          </p:nvSpPr>
          <p:spPr>
            <a:xfrm>
              <a:off x="3562025" y="2790775"/>
              <a:ext cx="473400" cy="1247925"/>
            </a:xfrm>
            <a:custGeom>
              <a:rect b="b" l="l" r="r" t="t"/>
              <a:pathLst>
                <a:path extrusionOk="0" fill="none" h="49917" w="18936">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95"/>
            <p:cNvSpPr/>
            <p:nvPr/>
          </p:nvSpPr>
          <p:spPr>
            <a:xfrm>
              <a:off x="4035400" y="3078400"/>
              <a:ext cx="171350" cy="283150"/>
            </a:xfrm>
            <a:custGeom>
              <a:rect b="b" l="l" r="r" t="t"/>
              <a:pathLst>
                <a:path extrusionOk="0" fill="none" h="11326" w="6854">
                  <a:moveTo>
                    <a:pt x="0" y="11217"/>
                  </a:moveTo>
                  <a:lnTo>
                    <a:pt x="0" y="3427"/>
                  </a:lnTo>
                  <a:cubicBezTo>
                    <a:pt x="0" y="1515"/>
                    <a:pt x="1515" y="0"/>
                    <a:pt x="3427" y="0"/>
                  </a:cubicBezTo>
                  <a:lnTo>
                    <a:pt x="3427" y="0"/>
                  </a:lnTo>
                  <a:cubicBezTo>
                    <a:pt x="5302" y="0"/>
                    <a:pt x="6853" y="1515"/>
                    <a:pt x="6853" y="3427"/>
                  </a:cubicBezTo>
                  <a:lnTo>
                    <a:pt x="6853" y="11326"/>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95"/>
            <p:cNvSpPr/>
            <p:nvPr/>
          </p:nvSpPr>
          <p:spPr>
            <a:xfrm>
              <a:off x="4205800" y="3126200"/>
              <a:ext cx="171350" cy="288550"/>
            </a:xfrm>
            <a:custGeom>
              <a:rect b="b" l="l" r="r" t="t"/>
              <a:pathLst>
                <a:path extrusionOk="0" fill="none" h="11542" w="6854">
                  <a:moveTo>
                    <a:pt x="1" y="3426"/>
                  </a:moveTo>
                  <a:cubicBezTo>
                    <a:pt x="1" y="1515"/>
                    <a:pt x="1516" y="0"/>
                    <a:pt x="3427" y="0"/>
                  </a:cubicBezTo>
                  <a:lnTo>
                    <a:pt x="3427" y="0"/>
                  </a:lnTo>
                  <a:cubicBezTo>
                    <a:pt x="5303" y="0"/>
                    <a:pt x="6854" y="1515"/>
                    <a:pt x="6854" y="3426"/>
                  </a:cubicBezTo>
                  <a:lnTo>
                    <a:pt x="6854" y="1154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95"/>
            <p:cNvSpPr/>
            <p:nvPr/>
          </p:nvSpPr>
          <p:spPr>
            <a:xfrm>
              <a:off x="4377125" y="3157750"/>
              <a:ext cx="171350" cy="894475"/>
            </a:xfrm>
            <a:custGeom>
              <a:rect b="b" l="l" r="r" t="t"/>
              <a:pathLst>
                <a:path extrusionOk="0" fill="none" h="35779" w="6854">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95"/>
            <p:cNvSpPr/>
            <p:nvPr/>
          </p:nvSpPr>
          <p:spPr>
            <a:xfrm>
              <a:off x="3882100" y="4057625"/>
              <a:ext cx="642025" cy="88375"/>
            </a:xfrm>
            <a:custGeom>
              <a:rect b="b" l="l" r="r" t="t"/>
              <a:pathLst>
                <a:path extrusionOk="0" fill="none" h="3535" w="25681">
                  <a:moveTo>
                    <a:pt x="1" y="3535"/>
                  </a:moveTo>
                  <a:lnTo>
                    <a:pt x="1" y="0"/>
                  </a:lnTo>
                  <a:lnTo>
                    <a:pt x="25681" y="0"/>
                  </a:lnTo>
                  <a:lnTo>
                    <a:pt x="25681" y="3535"/>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95"/>
            <p:cNvSpPr/>
            <p:nvPr/>
          </p:nvSpPr>
          <p:spPr>
            <a:xfrm>
              <a:off x="3595375" y="1885475"/>
              <a:ext cx="257900" cy="25"/>
            </a:xfrm>
            <a:custGeom>
              <a:rect b="b" l="l" r="r" t="t"/>
              <a:pathLst>
                <a:path extrusionOk="0" fill="none" h="1" w="10316">
                  <a:moveTo>
                    <a:pt x="1" y="1"/>
                  </a:moveTo>
                  <a:lnTo>
                    <a:pt x="10316" y="1"/>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95"/>
            <p:cNvSpPr/>
            <p:nvPr/>
          </p:nvSpPr>
          <p:spPr>
            <a:xfrm>
              <a:off x="3246425" y="1990975"/>
              <a:ext cx="956700" cy="25"/>
            </a:xfrm>
            <a:custGeom>
              <a:rect b="b" l="l" r="r" t="t"/>
              <a:pathLst>
                <a:path extrusionOk="0" fill="none" h="1" w="38268">
                  <a:moveTo>
                    <a:pt x="1" y="0"/>
                  </a:moveTo>
                  <a:lnTo>
                    <a:pt x="38268" y="0"/>
                  </a:lnTo>
                </a:path>
              </a:pathLst>
            </a:custGeom>
            <a:noFill/>
            <a:ln cap="rnd" cmpd="sng" w="279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95"/>
            <p:cNvSpPr/>
            <p:nvPr/>
          </p:nvSpPr>
          <p:spPr>
            <a:xfrm>
              <a:off x="4488025" y="2881825"/>
              <a:ext cx="36100" cy="36100"/>
            </a:xfrm>
            <a:custGeom>
              <a:rect b="b" l="l" r="r" t="t"/>
              <a:pathLst>
                <a:path extrusionOk="0" h="1444" w="1444">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95"/>
            <p:cNvSpPr/>
            <p:nvPr/>
          </p:nvSpPr>
          <p:spPr>
            <a:xfrm>
              <a:off x="4483525" y="2878225"/>
              <a:ext cx="45100" cy="45100"/>
            </a:xfrm>
            <a:custGeom>
              <a:rect b="b" l="l" r="r" t="t"/>
              <a:pathLst>
                <a:path extrusionOk="0" h="1804" w="1804">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95"/>
            <p:cNvSpPr/>
            <p:nvPr/>
          </p:nvSpPr>
          <p:spPr>
            <a:xfrm>
              <a:off x="4589925" y="2790775"/>
              <a:ext cx="36100" cy="36075"/>
            </a:xfrm>
            <a:custGeom>
              <a:rect b="b" l="l" r="r" t="t"/>
              <a:pathLst>
                <a:path extrusionOk="0" h="1443" w="1444">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95"/>
            <p:cNvSpPr/>
            <p:nvPr/>
          </p:nvSpPr>
          <p:spPr>
            <a:xfrm>
              <a:off x="4585425" y="2786250"/>
              <a:ext cx="45100" cy="45125"/>
            </a:xfrm>
            <a:custGeom>
              <a:rect b="b" l="l" r="r" t="t"/>
              <a:pathLst>
                <a:path extrusionOk="0" h="1805" w="1804">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95"/>
            <p:cNvSpPr/>
            <p:nvPr/>
          </p:nvSpPr>
          <p:spPr>
            <a:xfrm>
              <a:off x="4083175" y="2162300"/>
              <a:ext cx="36100" cy="36075"/>
            </a:xfrm>
            <a:custGeom>
              <a:rect b="b" l="l" r="r" t="t"/>
              <a:pathLst>
                <a:path extrusionOk="0" h="1443" w="1444">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95"/>
            <p:cNvSpPr/>
            <p:nvPr/>
          </p:nvSpPr>
          <p:spPr>
            <a:xfrm>
              <a:off x="4078675" y="2157775"/>
              <a:ext cx="45100" cy="45125"/>
            </a:xfrm>
            <a:custGeom>
              <a:rect b="b" l="l" r="r" t="t"/>
              <a:pathLst>
                <a:path extrusionOk="0" h="1805" w="1804">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95"/>
            <p:cNvSpPr/>
            <p:nvPr/>
          </p:nvSpPr>
          <p:spPr>
            <a:xfrm>
              <a:off x="4488025" y="1748425"/>
              <a:ext cx="36100" cy="36100"/>
            </a:xfrm>
            <a:custGeom>
              <a:rect b="b" l="l" r="r" t="t"/>
              <a:pathLst>
                <a:path extrusionOk="0" h="1444" w="1444">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95"/>
            <p:cNvSpPr/>
            <p:nvPr/>
          </p:nvSpPr>
          <p:spPr>
            <a:xfrm>
              <a:off x="4483525" y="1743925"/>
              <a:ext cx="45100" cy="45100"/>
            </a:xfrm>
            <a:custGeom>
              <a:rect b="b" l="l" r="r" t="t"/>
              <a:pathLst>
                <a:path extrusionOk="0" h="1804" w="1804">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95"/>
            <p:cNvSpPr/>
            <p:nvPr/>
          </p:nvSpPr>
          <p:spPr>
            <a:xfrm>
              <a:off x="3228400" y="1619475"/>
              <a:ext cx="36075" cy="36100"/>
            </a:xfrm>
            <a:custGeom>
              <a:rect b="b" l="l" r="r" t="t"/>
              <a:pathLst>
                <a:path extrusionOk="0" h="1444" w="1443">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95"/>
            <p:cNvSpPr/>
            <p:nvPr/>
          </p:nvSpPr>
          <p:spPr>
            <a:xfrm>
              <a:off x="3223875" y="1615875"/>
              <a:ext cx="45125" cy="45100"/>
            </a:xfrm>
            <a:custGeom>
              <a:rect b="b" l="l" r="r" t="t"/>
              <a:pathLst>
                <a:path extrusionOk="0" h="1804" w="1805">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95"/>
            <p:cNvSpPr/>
            <p:nvPr/>
          </p:nvSpPr>
          <p:spPr>
            <a:xfrm>
              <a:off x="2923625" y="2285825"/>
              <a:ext cx="36100" cy="36100"/>
            </a:xfrm>
            <a:custGeom>
              <a:rect b="b" l="l" r="r" t="t"/>
              <a:pathLst>
                <a:path extrusionOk="0" h="1444" w="1444">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95"/>
            <p:cNvSpPr/>
            <p:nvPr/>
          </p:nvSpPr>
          <p:spPr>
            <a:xfrm>
              <a:off x="2919125" y="2281325"/>
              <a:ext cx="45100" cy="45100"/>
            </a:xfrm>
            <a:custGeom>
              <a:rect b="b" l="l" r="r" t="t"/>
              <a:pathLst>
                <a:path extrusionOk="0" h="1804" w="1804">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95"/>
            <p:cNvSpPr/>
            <p:nvPr/>
          </p:nvSpPr>
          <p:spPr>
            <a:xfrm>
              <a:off x="2791075" y="2421975"/>
              <a:ext cx="36100" cy="36100"/>
            </a:xfrm>
            <a:custGeom>
              <a:rect b="b" l="l" r="r" t="t"/>
              <a:pathLst>
                <a:path extrusionOk="0" h="1444" w="1444">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95"/>
            <p:cNvSpPr/>
            <p:nvPr/>
          </p:nvSpPr>
          <p:spPr>
            <a:xfrm>
              <a:off x="2786575" y="2418375"/>
              <a:ext cx="45100" cy="45100"/>
            </a:xfrm>
            <a:custGeom>
              <a:rect b="b" l="l" r="r" t="t"/>
              <a:pathLst>
                <a:path extrusionOk="0" h="1804" w="1804">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95"/>
            <p:cNvSpPr/>
            <p:nvPr/>
          </p:nvSpPr>
          <p:spPr>
            <a:xfrm>
              <a:off x="2991250" y="2698800"/>
              <a:ext cx="36100" cy="36075"/>
            </a:xfrm>
            <a:custGeom>
              <a:rect b="b" l="l" r="r" t="t"/>
              <a:pathLst>
                <a:path extrusionOk="0" h="1443" w="1444">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95"/>
            <p:cNvSpPr/>
            <p:nvPr/>
          </p:nvSpPr>
          <p:spPr>
            <a:xfrm>
              <a:off x="2986750" y="2694275"/>
              <a:ext cx="45100" cy="45125"/>
            </a:xfrm>
            <a:custGeom>
              <a:rect b="b" l="l" r="r" t="t"/>
              <a:pathLst>
                <a:path extrusionOk="0" h="1805" w="1804">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95"/>
            <p:cNvSpPr/>
            <p:nvPr/>
          </p:nvSpPr>
          <p:spPr>
            <a:xfrm>
              <a:off x="3492575" y="3202825"/>
              <a:ext cx="37000" cy="36100"/>
            </a:xfrm>
            <a:custGeom>
              <a:rect b="b" l="l" r="r" t="t"/>
              <a:pathLst>
                <a:path extrusionOk="0" h="1444" w="148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95"/>
            <p:cNvSpPr/>
            <p:nvPr/>
          </p:nvSpPr>
          <p:spPr>
            <a:xfrm>
              <a:off x="3488975" y="3198325"/>
              <a:ext cx="45100" cy="45100"/>
            </a:xfrm>
            <a:custGeom>
              <a:rect b="b" l="l" r="r" t="t"/>
              <a:pathLst>
                <a:path extrusionOk="0" h="1804" w="1804">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0" name="Google Shape;1620;p95"/>
          <p:cNvSpPr txBox="1"/>
          <p:nvPr/>
        </p:nvSpPr>
        <p:spPr>
          <a:xfrm>
            <a:off x="1536400" y="571500"/>
            <a:ext cx="59556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621" name="Google Shape;1621;p95"/>
          <p:cNvSpPr txBox="1"/>
          <p:nvPr>
            <p:ph idx="1" type="body"/>
          </p:nvPr>
        </p:nvSpPr>
        <p:spPr>
          <a:xfrm>
            <a:off x="1032525" y="1747550"/>
            <a:ext cx="7539900" cy="2601900"/>
          </a:xfrm>
          <a:prstGeom prst="rect">
            <a:avLst/>
          </a:prstGeom>
        </p:spPr>
        <p:txBody>
          <a:bodyPr anchorCtr="0" anchor="t" bIns="0" lIns="0" spcFirstLastPara="1" rIns="0" wrap="square" tIns="0">
            <a:noAutofit/>
          </a:bodyPr>
          <a:lstStyle>
            <a:lvl1pPr indent="-304800" lvl="0" marL="457200" rtl="0">
              <a:lnSpc>
                <a:spcPct val="115000"/>
              </a:lnSpc>
              <a:spcBef>
                <a:spcPts val="0"/>
              </a:spcBef>
              <a:spcAft>
                <a:spcPts val="0"/>
              </a:spcAft>
              <a:buSzPts val="1200"/>
              <a:buChar char="●"/>
              <a:defRPr/>
            </a:lvl1pPr>
            <a:lvl2pPr indent="-304800" lvl="1" marL="914400" rtl="0">
              <a:lnSpc>
                <a:spcPct val="115000"/>
              </a:lnSpc>
              <a:spcBef>
                <a:spcPts val="1600"/>
              </a:spcBef>
              <a:spcAft>
                <a:spcPts val="0"/>
              </a:spcAft>
              <a:buSzPts val="1200"/>
              <a:buChar char="○"/>
              <a:defRPr/>
            </a:lvl2pPr>
            <a:lvl3pPr indent="-304800" lvl="2" marL="1371600" rtl="0">
              <a:lnSpc>
                <a:spcPct val="115000"/>
              </a:lnSpc>
              <a:spcBef>
                <a:spcPts val="1600"/>
              </a:spcBef>
              <a:spcAft>
                <a:spcPts val="0"/>
              </a:spcAft>
              <a:buSzPts val="1200"/>
              <a:buChar char="■"/>
              <a:defRPr/>
            </a:lvl3pPr>
            <a:lvl4pPr indent="-304800" lvl="3" marL="1828800" rtl="0">
              <a:lnSpc>
                <a:spcPct val="115000"/>
              </a:lnSpc>
              <a:spcBef>
                <a:spcPts val="1600"/>
              </a:spcBef>
              <a:spcAft>
                <a:spcPts val="0"/>
              </a:spcAft>
              <a:buSzPts val="1200"/>
              <a:buChar char="●"/>
              <a:defRPr/>
            </a:lvl4pPr>
            <a:lvl5pPr indent="-304800" lvl="4" marL="2286000" rtl="0">
              <a:lnSpc>
                <a:spcPct val="115000"/>
              </a:lnSpc>
              <a:spcBef>
                <a:spcPts val="1600"/>
              </a:spcBef>
              <a:spcAft>
                <a:spcPts val="0"/>
              </a:spcAft>
              <a:buSzPts val="1200"/>
              <a:buChar char="○"/>
              <a:defRPr/>
            </a:lvl5pPr>
            <a:lvl6pPr indent="-304800" lvl="5" marL="2743200" rtl="0">
              <a:lnSpc>
                <a:spcPct val="115000"/>
              </a:lnSpc>
              <a:spcBef>
                <a:spcPts val="1600"/>
              </a:spcBef>
              <a:spcAft>
                <a:spcPts val="0"/>
              </a:spcAft>
              <a:buSzPts val="1200"/>
              <a:buChar char="■"/>
              <a:defRPr/>
            </a:lvl6pPr>
            <a:lvl7pPr indent="-304800" lvl="6" marL="3200400" rtl="0">
              <a:lnSpc>
                <a:spcPct val="115000"/>
              </a:lnSpc>
              <a:spcBef>
                <a:spcPts val="1600"/>
              </a:spcBef>
              <a:spcAft>
                <a:spcPts val="0"/>
              </a:spcAft>
              <a:buSzPts val="1200"/>
              <a:buChar char="●"/>
              <a:defRPr/>
            </a:lvl7pPr>
            <a:lvl8pPr indent="-304800" lvl="7" marL="3657600" rtl="0">
              <a:lnSpc>
                <a:spcPct val="115000"/>
              </a:lnSpc>
              <a:spcBef>
                <a:spcPts val="1600"/>
              </a:spcBef>
              <a:spcAft>
                <a:spcPts val="0"/>
              </a:spcAft>
              <a:buSzPts val="1200"/>
              <a:buChar char="○"/>
              <a:defRPr/>
            </a:lvl8pPr>
            <a:lvl9pPr indent="-304800" lvl="8" marL="4114800" rtl="0">
              <a:lnSpc>
                <a:spcPct val="115000"/>
              </a:lnSpc>
              <a:spcBef>
                <a:spcPts val="1600"/>
              </a:spcBef>
              <a:spcAft>
                <a:spcPts val="1600"/>
              </a:spcAft>
              <a:buSzPts val="1200"/>
              <a:buChar char="■"/>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Green">
  <p:cSld name="CUSTOM_6_1">
    <p:spTree>
      <p:nvGrpSpPr>
        <p:cNvPr id="1622" name="Shape 1622"/>
        <p:cNvGrpSpPr/>
        <p:nvPr/>
      </p:nvGrpSpPr>
      <p:grpSpPr>
        <a:xfrm>
          <a:off x="0" y="0"/>
          <a:ext cx="0" cy="0"/>
          <a:chOff x="0" y="0"/>
          <a:chExt cx="0" cy="0"/>
        </a:xfrm>
      </p:grpSpPr>
      <p:sp>
        <p:nvSpPr>
          <p:cNvPr id="1623" name="Google Shape;1623;p96"/>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96"/>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3"/>
                </a:solidFill>
                <a:latin typeface="Poppins SemiBold"/>
                <a:ea typeface="Poppins SemiBold"/>
                <a:cs typeface="Poppins SemiBold"/>
                <a:sym typeface="Poppins SemiBold"/>
              </a:rPr>
              <a:t>WITHIN THE NEXT 7 DAYS</a:t>
            </a:r>
            <a:endParaRPr>
              <a:solidFill>
                <a:schemeClr val="accent3"/>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625" name="Google Shape;1625;p96"/>
          <p:cNvGrpSpPr/>
          <p:nvPr/>
        </p:nvGrpSpPr>
        <p:grpSpPr>
          <a:xfrm>
            <a:off x="7092580" y="406586"/>
            <a:ext cx="1597244" cy="1485745"/>
            <a:chOff x="2078750" y="1137975"/>
            <a:chExt cx="3629275" cy="3375925"/>
          </a:xfrm>
        </p:grpSpPr>
        <p:sp>
          <p:nvSpPr>
            <p:cNvPr id="1626" name="Google Shape;1626;p96"/>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96"/>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96"/>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96"/>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96"/>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96"/>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96"/>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96"/>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96"/>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96"/>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96"/>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96"/>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96"/>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96"/>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96"/>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96"/>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96"/>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96"/>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96"/>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96"/>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96"/>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96"/>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96"/>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96"/>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96"/>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1" name="Google Shape;1651;p96"/>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Orange">
  <p:cSld name="CUSTOM_6_1_2">
    <p:spTree>
      <p:nvGrpSpPr>
        <p:cNvPr id="1652" name="Shape 1652"/>
        <p:cNvGrpSpPr/>
        <p:nvPr/>
      </p:nvGrpSpPr>
      <p:grpSpPr>
        <a:xfrm>
          <a:off x="0" y="0"/>
          <a:ext cx="0" cy="0"/>
          <a:chOff x="0" y="0"/>
          <a:chExt cx="0" cy="0"/>
        </a:xfrm>
      </p:grpSpPr>
      <p:sp>
        <p:nvSpPr>
          <p:cNvPr id="1653" name="Google Shape;1653;p97"/>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97"/>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latin typeface="Poppins SemiBold"/>
                <a:ea typeface="Poppins SemiBold"/>
                <a:cs typeface="Poppins SemiBold"/>
                <a:sym typeface="Poppins SemiBold"/>
              </a:rPr>
              <a:t>WITHIN THE NEXT 7 DAYS</a:t>
            </a:r>
            <a:endParaRPr>
              <a:solidFill>
                <a:schemeClr val="accent4"/>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655" name="Google Shape;1655;p97"/>
          <p:cNvGrpSpPr/>
          <p:nvPr/>
        </p:nvGrpSpPr>
        <p:grpSpPr>
          <a:xfrm>
            <a:off x="7092580" y="406586"/>
            <a:ext cx="1597244" cy="1485745"/>
            <a:chOff x="2078750" y="1137975"/>
            <a:chExt cx="3629275" cy="3375925"/>
          </a:xfrm>
        </p:grpSpPr>
        <p:sp>
          <p:nvSpPr>
            <p:cNvPr id="1656" name="Google Shape;1656;p97"/>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97"/>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97"/>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97"/>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97"/>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97"/>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97"/>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97"/>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97"/>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97"/>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97"/>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97"/>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97"/>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97"/>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97"/>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97"/>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97"/>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97"/>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97"/>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97"/>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97"/>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97"/>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97"/>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97"/>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97"/>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1" name="Google Shape;1681;p97"/>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Light Blue">
  <p:cSld name="CUSTOM_6_1_2_1">
    <p:spTree>
      <p:nvGrpSpPr>
        <p:cNvPr id="1682" name="Shape 1682"/>
        <p:cNvGrpSpPr/>
        <p:nvPr/>
      </p:nvGrpSpPr>
      <p:grpSpPr>
        <a:xfrm>
          <a:off x="0" y="0"/>
          <a:ext cx="0" cy="0"/>
          <a:chOff x="0" y="0"/>
          <a:chExt cx="0" cy="0"/>
        </a:xfrm>
      </p:grpSpPr>
      <p:sp>
        <p:nvSpPr>
          <p:cNvPr id="1683" name="Google Shape;1683;p98"/>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98"/>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latin typeface="Poppins SemiBold"/>
                <a:ea typeface="Poppins SemiBold"/>
                <a:cs typeface="Poppins SemiBold"/>
                <a:sym typeface="Poppins SemiBold"/>
              </a:rPr>
              <a:t>WITHIN THE NEXT 7 DAYS</a:t>
            </a:r>
            <a:endParaRPr>
              <a:solidFill>
                <a:schemeClr val="accent1"/>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685" name="Google Shape;1685;p98"/>
          <p:cNvGrpSpPr/>
          <p:nvPr/>
        </p:nvGrpSpPr>
        <p:grpSpPr>
          <a:xfrm>
            <a:off x="7092580" y="406586"/>
            <a:ext cx="1597244" cy="1485745"/>
            <a:chOff x="2078750" y="1137975"/>
            <a:chExt cx="3629275" cy="3375925"/>
          </a:xfrm>
        </p:grpSpPr>
        <p:sp>
          <p:nvSpPr>
            <p:cNvPr id="1686" name="Google Shape;1686;p98"/>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98"/>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98"/>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98"/>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98"/>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98"/>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98"/>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98"/>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98"/>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98"/>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98"/>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98"/>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98"/>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98"/>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98"/>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98"/>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98"/>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98"/>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98"/>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98"/>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98"/>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98"/>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98"/>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98"/>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98"/>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1" name="Google Shape;1711;p98"/>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Dark Blue">
  <p:cSld name="CUSTOM_6_1_2_1_1">
    <p:spTree>
      <p:nvGrpSpPr>
        <p:cNvPr id="1712" name="Shape 1712"/>
        <p:cNvGrpSpPr/>
        <p:nvPr/>
      </p:nvGrpSpPr>
      <p:grpSpPr>
        <a:xfrm>
          <a:off x="0" y="0"/>
          <a:ext cx="0" cy="0"/>
          <a:chOff x="0" y="0"/>
          <a:chExt cx="0" cy="0"/>
        </a:xfrm>
      </p:grpSpPr>
      <p:sp>
        <p:nvSpPr>
          <p:cNvPr id="1713" name="Google Shape;1713;p99"/>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99"/>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2"/>
                </a:solidFill>
                <a:latin typeface="Poppins SemiBold"/>
                <a:ea typeface="Poppins SemiBold"/>
                <a:cs typeface="Poppins SemiBold"/>
                <a:sym typeface="Poppins SemiBold"/>
              </a:rPr>
              <a:t>WITHIN THE NEXT 7 DAYS</a:t>
            </a:r>
            <a:endParaRPr>
              <a:solidFill>
                <a:schemeClr val="accent2"/>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715" name="Google Shape;1715;p99"/>
          <p:cNvGrpSpPr/>
          <p:nvPr/>
        </p:nvGrpSpPr>
        <p:grpSpPr>
          <a:xfrm>
            <a:off x="7092580" y="406586"/>
            <a:ext cx="1597244" cy="1485745"/>
            <a:chOff x="2078750" y="1137975"/>
            <a:chExt cx="3629275" cy="3375925"/>
          </a:xfrm>
        </p:grpSpPr>
        <p:sp>
          <p:nvSpPr>
            <p:cNvPr id="1716" name="Google Shape;1716;p99"/>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99"/>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99"/>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99"/>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99"/>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99"/>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99"/>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99"/>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99"/>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99"/>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99"/>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99"/>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99"/>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99"/>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99"/>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99"/>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99"/>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99"/>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99"/>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99"/>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99"/>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99"/>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99"/>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99"/>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99"/>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1" name="Google Shape;1741;p99"/>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mework–Purple">
  <p:cSld name="CUSTOM_6_1_2_1_1_1">
    <p:spTree>
      <p:nvGrpSpPr>
        <p:cNvPr id="1742" name="Shape 1742"/>
        <p:cNvGrpSpPr/>
        <p:nvPr/>
      </p:nvGrpSpPr>
      <p:grpSpPr>
        <a:xfrm>
          <a:off x="0" y="0"/>
          <a:ext cx="0" cy="0"/>
          <a:chOff x="0" y="0"/>
          <a:chExt cx="0" cy="0"/>
        </a:xfrm>
      </p:grpSpPr>
      <p:sp>
        <p:nvSpPr>
          <p:cNvPr id="1743" name="Google Shape;1743;p100"/>
          <p:cNvSpPr/>
          <p:nvPr/>
        </p:nvSpPr>
        <p:spPr>
          <a:xfrm>
            <a:off x="6426148" y="305628"/>
            <a:ext cx="2146281" cy="214624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00"/>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a:solidFill>
                  <a:schemeClr val="accent5"/>
                </a:solidFill>
                <a:latin typeface="Poppins SemiBold"/>
                <a:ea typeface="Poppins SemiBold"/>
                <a:cs typeface="Poppins SemiBold"/>
                <a:sym typeface="Poppins SemiBold"/>
              </a:rPr>
              <a:t>WITHIN THE NEXT 7 DAYS</a:t>
            </a:r>
            <a:endParaRPr>
              <a:solidFill>
                <a:schemeClr val="accent5"/>
              </a:solidFill>
              <a:latin typeface="Poppins SemiBold"/>
              <a:ea typeface="Poppins SemiBold"/>
              <a:cs typeface="Poppins SemiBold"/>
              <a:sym typeface="Poppins SemiBold"/>
            </a:endParaRPr>
          </a:p>
          <a:p>
            <a:pPr indent="0" lvl="0" marL="0" rtl="0" algn="l">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745" name="Google Shape;1745;p100"/>
          <p:cNvGrpSpPr/>
          <p:nvPr/>
        </p:nvGrpSpPr>
        <p:grpSpPr>
          <a:xfrm>
            <a:off x="7092580" y="406586"/>
            <a:ext cx="1597244" cy="1485745"/>
            <a:chOff x="2078750" y="1137975"/>
            <a:chExt cx="3629275" cy="3375925"/>
          </a:xfrm>
        </p:grpSpPr>
        <p:sp>
          <p:nvSpPr>
            <p:cNvPr id="1746" name="Google Shape;1746;p100"/>
            <p:cNvSpPr/>
            <p:nvPr/>
          </p:nvSpPr>
          <p:spPr>
            <a:xfrm>
              <a:off x="2562950" y="3632025"/>
              <a:ext cx="508575" cy="25"/>
            </a:xfrm>
            <a:custGeom>
              <a:rect b="b" l="l" r="r" t="t"/>
              <a:pathLst>
                <a:path extrusionOk="0" fill="none" h="1" w="20343">
                  <a:moveTo>
                    <a:pt x="1" y="1"/>
                  </a:moveTo>
                  <a:lnTo>
                    <a:pt x="20343"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00"/>
            <p:cNvSpPr/>
            <p:nvPr/>
          </p:nvSpPr>
          <p:spPr>
            <a:xfrm>
              <a:off x="2553050" y="38520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00"/>
            <p:cNvSpPr/>
            <p:nvPr/>
          </p:nvSpPr>
          <p:spPr>
            <a:xfrm>
              <a:off x="2553050" y="4072950"/>
              <a:ext cx="1207350" cy="25"/>
            </a:xfrm>
            <a:custGeom>
              <a:rect b="b" l="l" r="r" t="t"/>
              <a:pathLst>
                <a:path extrusionOk="0" fill="none" h="1" w="48294">
                  <a:moveTo>
                    <a:pt x="0" y="0"/>
                  </a:moveTo>
                  <a:lnTo>
                    <a:pt x="48294"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00"/>
            <p:cNvSpPr/>
            <p:nvPr/>
          </p:nvSpPr>
          <p:spPr>
            <a:xfrm>
              <a:off x="2553050" y="4292950"/>
              <a:ext cx="1207350" cy="25"/>
            </a:xfrm>
            <a:custGeom>
              <a:rect b="b" l="l" r="r" t="t"/>
              <a:pathLst>
                <a:path extrusionOk="0" fill="none" h="1" w="48294">
                  <a:moveTo>
                    <a:pt x="0" y="1"/>
                  </a:moveTo>
                  <a:lnTo>
                    <a:pt x="48294"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00"/>
            <p:cNvSpPr/>
            <p:nvPr/>
          </p:nvSpPr>
          <p:spPr>
            <a:xfrm>
              <a:off x="2553050" y="4513875"/>
              <a:ext cx="781775" cy="25"/>
            </a:xfrm>
            <a:custGeom>
              <a:rect b="b" l="l" r="r" t="t"/>
              <a:pathLst>
                <a:path extrusionOk="0" fill="none" h="1" w="31271">
                  <a:moveTo>
                    <a:pt x="0" y="0"/>
                  </a:moveTo>
                  <a:lnTo>
                    <a:pt x="31270"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00"/>
            <p:cNvSpPr/>
            <p:nvPr/>
          </p:nvSpPr>
          <p:spPr>
            <a:xfrm>
              <a:off x="2078750" y="1534725"/>
              <a:ext cx="1079350" cy="1854775"/>
            </a:xfrm>
            <a:custGeom>
              <a:rect b="b" l="l" r="r" t="t"/>
              <a:pathLst>
                <a:path extrusionOk="0" fill="none" h="74191" w="43174">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00"/>
            <p:cNvSpPr/>
            <p:nvPr/>
          </p:nvSpPr>
          <p:spPr>
            <a:xfrm>
              <a:off x="3867675" y="1534725"/>
              <a:ext cx="361600" cy="350775"/>
            </a:xfrm>
            <a:custGeom>
              <a:rect b="b" l="l" r="r" t="t"/>
              <a:pathLst>
                <a:path extrusionOk="0" fill="none" h="14031" w="14464">
                  <a:moveTo>
                    <a:pt x="1" y="1"/>
                  </a:moveTo>
                  <a:lnTo>
                    <a:pt x="14464" y="1"/>
                  </a:lnTo>
                  <a:lnTo>
                    <a:pt x="14464" y="1403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00"/>
            <p:cNvSpPr/>
            <p:nvPr/>
          </p:nvSpPr>
          <p:spPr>
            <a:xfrm>
              <a:off x="3149050" y="1532925"/>
              <a:ext cx="511275" cy="1856575"/>
            </a:xfrm>
            <a:custGeom>
              <a:rect b="b" l="l" r="r" t="t"/>
              <a:pathLst>
                <a:path extrusionOk="0" fill="none" h="74263" w="20451">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00"/>
            <p:cNvSpPr/>
            <p:nvPr/>
          </p:nvSpPr>
          <p:spPr>
            <a:xfrm>
              <a:off x="3734225" y="3212750"/>
              <a:ext cx="171350" cy="25"/>
            </a:xfrm>
            <a:custGeom>
              <a:rect b="b" l="l" r="r" t="t"/>
              <a:pathLst>
                <a:path extrusionOk="0" fill="none" h="1" w="6854">
                  <a:moveTo>
                    <a:pt x="6854" y="0"/>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00"/>
            <p:cNvSpPr/>
            <p:nvPr/>
          </p:nvSpPr>
          <p:spPr>
            <a:xfrm>
              <a:off x="2259100" y="1766450"/>
              <a:ext cx="420200" cy="25"/>
            </a:xfrm>
            <a:custGeom>
              <a:rect b="b" l="l" r="r" t="t"/>
              <a:pathLst>
                <a:path extrusionOk="0" fill="none" h="1" w="16808">
                  <a:moveTo>
                    <a:pt x="0" y="1"/>
                  </a:moveTo>
                  <a:lnTo>
                    <a:pt x="16807"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00"/>
            <p:cNvSpPr/>
            <p:nvPr/>
          </p:nvSpPr>
          <p:spPr>
            <a:xfrm>
              <a:off x="2259100" y="2039675"/>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00"/>
            <p:cNvSpPr/>
            <p:nvPr/>
          </p:nvSpPr>
          <p:spPr>
            <a:xfrm>
              <a:off x="2259100" y="2239850"/>
              <a:ext cx="707825" cy="25"/>
            </a:xfrm>
            <a:custGeom>
              <a:rect b="b" l="l" r="r" t="t"/>
              <a:pathLst>
                <a:path extrusionOk="0" fill="none" h="1" w="28313">
                  <a:moveTo>
                    <a:pt x="0" y="0"/>
                  </a:moveTo>
                  <a:lnTo>
                    <a:pt x="28313"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00"/>
            <p:cNvSpPr/>
            <p:nvPr/>
          </p:nvSpPr>
          <p:spPr>
            <a:xfrm>
              <a:off x="2259100" y="2440000"/>
              <a:ext cx="504950" cy="25"/>
            </a:xfrm>
            <a:custGeom>
              <a:rect b="b" l="l" r="r" t="t"/>
              <a:pathLst>
                <a:path extrusionOk="0" fill="none" h="1" w="20198">
                  <a:moveTo>
                    <a:pt x="0" y="1"/>
                  </a:moveTo>
                  <a:lnTo>
                    <a:pt x="2019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00"/>
            <p:cNvSpPr/>
            <p:nvPr/>
          </p:nvSpPr>
          <p:spPr>
            <a:xfrm>
              <a:off x="3585450" y="2990925"/>
              <a:ext cx="223650" cy="321925"/>
            </a:xfrm>
            <a:custGeom>
              <a:rect b="b" l="l" r="r" t="t"/>
              <a:pathLst>
                <a:path extrusionOk="0" fill="none" h="12877" w="8946">
                  <a:moveTo>
                    <a:pt x="4473" y="1"/>
                  </a:moveTo>
                  <a:cubicBezTo>
                    <a:pt x="2886" y="1"/>
                    <a:pt x="1371" y="217"/>
                    <a:pt x="1" y="650"/>
                  </a:cubicBezTo>
                  <a:lnTo>
                    <a:pt x="4473" y="12877"/>
                  </a:lnTo>
                  <a:lnTo>
                    <a:pt x="8945" y="650"/>
                  </a:lnTo>
                  <a:cubicBezTo>
                    <a:pt x="7539" y="217"/>
                    <a:pt x="6060" y="1"/>
                    <a:pt x="4473" y="1"/>
                  </a:cubicBez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00"/>
            <p:cNvSpPr/>
            <p:nvPr/>
          </p:nvSpPr>
          <p:spPr>
            <a:xfrm>
              <a:off x="3571025" y="1137975"/>
              <a:ext cx="251600" cy="172250"/>
            </a:xfrm>
            <a:custGeom>
              <a:rect b="b" l="l" r="r" t="t"/>
              <a:pathLst>
                <a:path extrusionOk="0" fill="none" h="6890" w="10064">
                  <a:moveTo>
                    <a:pt x="1" y="1"/>
                  </a:moveTo>
                  <a:lnTo>
                    <a:pt x="10063" y="1"/>
                  </a:lnTo>
                  <a:lnTo>
                    <a:pt x="10063" y="6890"/>
                  </a:lnTo>
                  <a:lnTo>
                    <a:pt x="1" y="689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00"/>
            <p:cNvSpPr/>
            <p:nvPr/>
          </p:nvSpPr>
          <p:spPr>
            <a:xfrm>
              <a:off x="3525950" y="1318325"/>
              <a:ext cx="341750" cy="1669925"/>
            </a:xfrm>
            <a:custGeom>
              <a:rect b="b" l="l" r="r" t="t"/>
              <a:pathLst>
                <a:path extrusionOk="0" fill="none" h="66797" w="13670">
                  <a:moveTo>
                    <a:pt x="0" y="0"/>
                  </a:moveTo>
                  <a:lnTo>
                    <a:pt x="0" y="41333"/>
                  </a:lnTo>
                  <a:lnTo>
                    <a:pt x="0" y="53235"/>
                  </a:lnTo>
                  <a:lnTo>
                    <a:pt x="0" y="66797"/>
                  </a:lnTo>
                  <a:lnTo>
                    <a:pt x="13670" y="66797"/>
                  </a:lnTo>
                  <a:lnTo>
                    <a:pt x="13670" y="52370"/>
                  </a:lnTo>
                  <a:lnTo>
                    <a:pt x="13670" y="41333"/>
                  </a:lnTo>
                  <a:lnTo>
                    <a:pt x="13670" y="0"/>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00"/>
            <p:cNvSpPr/>
            <p:nvPr/>
          </p:nvSpPr>
          <p:spPr>
            <a:xfrm>
              <a:off x="4044400" y="2058600"/>
              <a:ext cx="1663625" cy="1875525"/>
            </a:xfrm>
            <a:custGeom>
              <a:rect b="b" l="l" r="r" t="t"/>
              <a:pathLst>
                <a:path extrusionOk="0" fill="none" h="75021" w="66545">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00"/>
            <p:cNvSpPr/>
            <p:nvPr/>
          </p:nvSpPr>
          <p:spPr>
            <a:xfrm>
              <a:off x="4044400" y="3708675"/>
              <a:ext cx="1663625" cy="425625"/>
            </a:xfrm>
            <a:custGeom>
              <a:rect b="b" l="l" r="r" t="t"/>
              <a:pathLst>
                <a:path extrusionOk="0" fill="none" h="17025" w="66545">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00"/>
            <p:cNvSpPr/>
            <p:nvPr/>
          </p:nvSpPr>
          <p:spPr>
            <a:xfrm>
              <a:off x="4363600" y="3939500"/>
              <a:ext cx="308400" cy="366100"/>
            </a:xfrm>
            <a:custGeom>
              <a:rect b="b" l="l" r="r" t="t"/>
              <a:pathLst>
                <a:path extrusionOk="0" fill="none" h="14644" w="12336">
                  <a:moveTo>
                    <a:pt x="12336" y="14644"/>
                  </a:moveTo>
                  <a:lnTo>
                    <a:pt x="6168" y="10749"/>
                  </a:lnTo>
                  <a:lnTo>
                    <a:pt x="1" y="14644"/>
                  </a:lnTo>
                  <a:lnTo>
                    <a:pt x="1" y="1"/>
                  </a:lnTo>
                  <a:lnTo>
                    <a:pt x="6168" y="1"/>
                  </a:lnTo>
                  <a:lnTo>
                    <a:pt x="12336" y="1"/>
                  </a:lnTo>
                  <a:close/>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00"/>
            <p:cNvSpPr/>
            <p:nvPr/>
          </p:nvSpPr>
          <p:spPr>
            <a:xfrm>
              <a:off x="4240975" y="3934100"/>
              <a:ext cx="1467050" cy="25"/>
            </a:xfrm>
            <a:custGeom>
              <a:rect b="b" l="l" r="r" t="t"/>
              <a:pathLst>
                <a:path extrusionOk="0" h="1" w="58682">
                  <a:moveTo>
                    <a:pt x="1" y="0"/>
                  </a:moveTo>
                  <a:lnTo>
                    <a:pt x="58682"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00"/>
            <p:cNvSpPr/>
            <p:nvPr/>
          </p:nvSpPr>
          <p:spPr>
            <a:xfrm>
              <a:off x="4240975" y="3934100"/>
              <a:ext cx="1467050" cy="25"/>
            </a:xfrm>
            <a:custGeom>
              <a:rect b="b" l="l" r="r" t="t"/>
              <a:pathLst>
                <a:path extrusionOk="0" fill="none" h="1" w="58682">
                  <a:moveTo>
                    <a:pt x="1" y="0"/>
                  </a:moveTo>
                  <a:lnTo>
                    <a:pt x="58682"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00"/>
            <p:cNvSpPr/>
            <p:nvPr/>
          </p:nvSpPr>
          <p:spPr>
            <a:xfrm>
              <a:off x="4240975" y="2078450"/>
              <a:ext cx="25" cy="1616725"/>
            </a:xfrm>
            <a:custGeom>
              <a:rect b="b" l="l" r="r" t="t"/>
              <a:pathLst>
                <a:path extrusionOk="0" h="64669" w="1">
                  <a:moveTo>
                    <a:pt x="1" y="64668"/>
                  </a:moveTo>
                  <a:lnTo>
                    <a:pt x="1" y="0"/>
                  </a:lnTo>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00"/>
            <p:cNvSpPr/>
            <p:nvPr/>
          </p:nvSpPr>
          <p:spPr>
            <a:xfrm>
              <a:off x="4240975" y="2078450"/>
              <a:ext cx="25" cy="1616725"/>
            </a:xfrm>
            <a:custGeom>
              <a:rect b="b" l="l" r="r" t="t"/>
              <a:pathLst>
                <a:path extrusionOk="0" fill="none" h="64669" w="1">
                  <a:moveTo>
                    <a:pt x="1" y="64668"/>
                  </a:moveTo>
                  <a:lnTo>
                    <a:pt x="1" y="0"/>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00"/>
            <p:cNvSpPr/>
            <p:nvPr/>
          </p:nvSpPr>
          <p:spPr>
            <a:xfrm>
              <a:off x="4645825" y="2830425"/>
              <a:ext cx="656450" cy="25"/>
            </a:xfrm>
            <a:custGeom>
              <a:rect b="b" l="l" r="r" t="t"/>
              <a:pathLst>
                <a:path extrusionOk="0" fill="none" h="1" w="26258">
                  <a:moveTo>
                    <a:pt x="1" y="1"/>
                  </a:moveTo>
                  <a:lnTo>
                    <a:pt x="26258"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00"/>
            <p:cNvSpPr/>
            <p:nvPr/>
          </p:nvSpPr>
          <p:spPr>
            <a:xfrm>
              <a:off x="4722475" y="2623950"/>
              <a:ext cx="503150" cy="25"/>
            </a:xfrm>
            <a:custGeom>
              <a:rect b="b" l="l" r="r" t="t"/>
              <a:pathLst>
                <a:path extrusionOk="0" fill="none" h="1" w="20126">
                  <a:moveTo>
                    <a:pt x="0" y="1"/>
                  </a:moveTo>
                  <a:lnTo>
                    <a:pt x="20126" y="1"/>
                  </a:lnTo>
                </a:path>
              </a:pathLst>
            </a:custGeom>
            <a:noFill/>
            <a:ln cap="rnd" cmpd="sng" w="342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71" name="Google Shape;1771;p100"/>
          <p:cNvSpPr txBox="1"/>
          <p:nvPr>
            <p:ph idx="1" type="subTitle"/>
          </p:nvPr>
        </p:nvSpPr>
        <p:spPr>
          <a:xfrm>
            <a:off x="1619000" y="1808975"/>
            <a:ext cx="5071800" cy="27258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grats">
  <p:cSld name="CUSTOM_6_1_1">
    <p:spTree>
      <p:nvGrpSpPr>
        <p:cNvPr id="1772" name="Shape 1772"/>
        <p:cNvGrpSpPr/>
        <p:nvPr/>
      </p:nvGrpSpPr>
      <p:grpSpPr>
        <a:xfrm>
          <a:off x="0" y="0"/>
          <a:ext cx="0" cy="0"/>
          <a:chOff x="0" y="0"/>
          <a:chExt cx="0" cy="0"/>
        </a:xfrm>
      </p:grpSpPr>
      <p:sp>
        <p:nvSpPr>
          <p:cNvPr id="1773" name="Google Shape;1773;p101"/>
          <p:cNvSpPr txBox="1"/>
          <p:nvPr/>
        </p:nvSpPr>
        <p:spPr>
          <a:xfrm>
            <a:off x="342900" y="571500"/>
            <a:ext cx="7149000" cy="908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4000">
                <a:latin typeface="Poppins SemiBold"/>
                <a:ea typeface="Poppins SemiBold"/>
                <a:cs typeface="Poppins SemiBold"/>
                <a:sym typeface="Poppins SemiBold"/>
              </a:rPr>
              <a:t>Congrats!</a:t>
            </a:r>
            <a:endParaRPr sz="4000">
              <a:latin typeface="Poppins SemiBold"/>
              <a:ea typeface="Poppins SemiBold"/>
              <a:cs typeface="Poppins SemiBold"/>
              <a:sym typeface="Poppins SemiBold"/>
            </a:endParaRPr>
          </a:p>
        </p:txBody>
      </p:sp>
      <p:sp>
        <p:nvSpPr>
          <p:cNvPr id="1774" name="Google Shape;1774;p101"/>
          <p:cNvSpPr txBox="1"/>
          <p:nvPr>
            <p:ph idx="1" type="subTitle"/>
          </p:nvPr>
        </p:nvSpPr>
        <p:spPr>
          <a:xfrm>
            <a:off x="1028700" y="1480200"/>
            <a:ext cx="7543800" cy="630900"/>
          </a:xfrm>
          <a:prstGeom prst="rect">
            <a:avLst/>
          </a:prstGeom>
        </p:spPr>
        <p:txBody>
          <a:bodyPr anchorCtr="0" anchor="t" bIns="0" lIns="0" spcFirstLastPara="1" rIns="0" wrap="square" tIns="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p:txBody>
      </p:sp>
      <p:sp>
        <p:nvSpPr>
          <p:cNvPr id="1775" name="Google Shape;1775;p101"/>
          <p:cNvSpPr txBox="1"/>
          <p:nvPr>
            <p:ph idx="2" type="body"/>
          </p:nvPr>
        </p:nvSpPr>
        <p:spPr>
          <a:xfrm>
            <a:off x="1040775" y="2317500"/>
            <a:ext cx="5674800" cy="2222100"/>
          </a:xfrm>
          <a:prstGeom prst="rect">
            <a:avLst/>
          </a:prstGeom>
        </p:spPr>
        <p:txBody>
          <a:bodyPr anchorCtr="0" anchor="t" bIns="0" lIns="0" spcFirstLastPara="1" rIns="0" wrap="square" tIns="0">
            <a:noAutofit/>
          </a:bodyPr>
          <a:lstStyle>
            <a:lvl1pPr indent="-304800" lvl="0" marL="457200" rtl="0">
              <a:spcBef>
                <a:spcPts val="0"/>
              </a:spcBef>
              <a:spcAft>
                <a:spcPts val="0"/>
              </a:spcAft>
              <a:buSzPts val="1200"/>
              <a:buChar char="●"/>
              <a:defRPr/>
            </a:lvl1pPr>
            <a:lvl2pPr indent="-304800" lvl="1" marL="914400" rtl="0">
              <a:spcBef>
                <a:spcPts val="1600"/>
              </a:spcBef>
              <a:spcAft>
                <a:spcPts val="0"/>
              </a:spcAft>
              <a:buSzPts val="1200"/>
              <a:buChar char="○"/>
              <a:defRPr/>
            </a:lvl2pPr>
            <a:lvl3pPr indent="-304800" lvl="2" marL="1371600" rtl="0">
              <a:spcBef>
                <a:spcPts val="1600"/>
              </a:spcBef>
              <a:spcAft>
                <a:spcPts val="0"/>
              </a:spcAft>
              <a:buSzPts val="1200"/>
              <a:buChar char="■"/>
              <a:defRPr/>
            </a:lvl3pPr>
            <a:lvl4pPr indent="-304800" lvl="3" marL="1828800" rtl="0">
              <a:spcBef>
                <a:spcPts val="1600"/>
              </a:spcBef>
              <a:spcAft>
                <a:spcPts val="0"/>
              </a:spcAft>
              <a:buSzPts val="1200"/>
              <a:buChar char="●"/>
              <a:defRPr/>
            </a:lvl4pPr>
            <a:lvl5pPr indent="-304800" lvl="4" marL="2286000" rtl="0">
              <a:spcBef>
                <a:spcPts val="1600"/>
              </a:spcBef>
              <a:spcAft>
                <a:spcPts val="0"/>
              </a:spcAft>
              <a:buSzPts val="1200"/>
              <a:buChar char="○"/>
              <a:defRPr/>
            </a:lvl5pPr>
            <a:lvl6pPr indent="-304800" lvl="5" marL="2743200" rtl="0">
              <a:spcBef>
                <a:spcPts val="1600"/>
              </a:spcBef>
              <a:spcAft>
                <a:spcPts val="0"/>
              </a:spcAft>
              <a:buSzPts val="1200"/>
              <a:buChar char="■"/>
              <a:defRPr/>
            </a:lvl6pPr>
            <a:lvl7pPr indent="-304800" lvl="6" marL="3200400" rtl="0">
              <a:spcBef>
                <a:spcPts val="1600"/>
              </a:spcBef>
              <a:spcAft>
                <a:spcPts val="0"/>
              </a:spcAft>
              <a:buSzPts val="1200"/>
              <a:buChar char="●"/>
              <a:defRPr/>
            </a:lvl7pPr>
            <a:lvl8pPr indent="-304800" lvl="7" marL="3657600" rtl="0">
              <a:spcBef>
                <a:spcPts val="1600"/>
              </a:spcBef>
              <a:spcAft>
                <a:spcPts val="0"/>
              </a:spcAft>
              <a:buSzPts val="1200"/>
              <a:buChar char="○"/>
              <a:defRPr/>
            </a:lvl8pPr>
            <a:lvl9pPr indent="-304800" lvl="8" marL="4114800" rtl="0">
              <a:spcBef>
                <a:spcPts val="1600"/>
              </a:spcBef>
              <a:spcAft>
                <a:spcPts val="1600"/>
              </a:spcAft>
              <a:buSzPts val="1200"/>
              <a:buChar char="■"/>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eedback">
  <p:cSld name="CUSTOM_2">
    <p:spTree>
      <p:nvGrpSpPr>
        <p:cNvPr id="1776" name="Shape 1776"/>
        <p:cNvGrpSpPr/>
        <p:nvPr/>
      </p:nvGrpSpPr>
      <p:grpSpPr>
        <a:xfrm>
          <a:off x="0" y="0"/>
          <a:ext cx="0" cy="0"/>
          <a:chOff x="0" y="0"/>
          <a:chExt cx="0" cy="0"/>
        </a:xfrm>
      </p:grpSpPr>
      <p:grpSp>
        <p:nvGrpSpPr>
          <p:cNvPr id="1777" name="Google Shape;1777;p102"/>
          <p:cNvGrpSpPr/>
          <p:nvPr/>
        </p:nvGrpSpPr>
        <p:grpSpPr>
          <a:xfrm>
            <a:off x="1028710" y="1468087"/>
            <a:ext cx="2499986" cy="2359741"/>
            <a:chOff x="1142825" y="332800"/>
            <a:chExt cx="5336150" cy="5036800"/>
          </a:xfrm>
        </p:grpSpPr>
        <p:sp>
          <p:nvSpPr>
            <p:cNvPr id="1778" name="Google Shape;1778;p102"/>
            <p:cNvSpPr/>
            <p:nvPr/>
          </p:nvSpPr>
          <p:spPr>
            <a:xfrm>
              <a:off x="1142825" y="332800"/>
              <a:ext cx="4837500" cy="4836625"/>
            </a:xfrm>
            <a:custGeom>
              <a:rect b="b" l="l" r="r" t="t"/>
              <a:pathLst>
                <a:path extrusionOk="0" h="193465" w="19350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02"/>
            <p:cNvSpPr/>
            <p:nvPr/>
          </p:nvSpPr>
          <p:spPr>
            <a:xfrm>
              <a:off x="3440300" y="486075"/>
              <a:ext cx="3038675" cy="2430950"/>
            </a:xfrm>
            <a:custGeom>
              <a:rect b="b" l="l" r="r" t="t"/>
              <a:pathLst>
                <a:path extrusionOk="0" fill="none" h="97238" w="121547">
                  <a:moveTo>
                    <a:pt x="0" y="59006"/>
                  </a:moveTo>
                  <a:lnTo>
                    <a:pt x="38628" y="97237"/>
                  </a:lnTo>
                  <a:lnTo>
                    <a:pt x="121546" y="15185"/>
                  </a:lnTo>
                  <a:lnTo>
                    <a:pt x="106218" y="0"/>
                  </a:lnTo>
                  <a:lnTo>
                    <a:pt x="38015" y="67482"/>
                  </a:lnTo>
                  <a:lnTo>
                    <a:pt x="14571" y="4429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02"/>
            <p:cNvSpPr/>
            <p:nvPr/>
          </p:nvSpPr>
          <p:spPr>
            <a:xfrm>
              <a:off x="1174375" y="363450"/>
              <a:ext cx="1846650" cy="1870100"/>
            </a:xfrm>
            <a:custGeom>
              <a:rect b="b" l="l" r="r" t="t"/>
              <a:pathLst>
                <a:path extrusionOk="0" fill="none" h="74804" w="73866">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02"/>
            <p:cNvSpPr/>
            <p:nvPr/>
          </p:nvSpPr>
          <p:spPr>
            <a:xfrm>
              <a:off x="1167150" y="354425"/>
              <a:ext cx="785400" cy="825975"/>
            </a:xfrm>
            <a:custGeom>
              <a:rect b="b" l="l" r="r" t="t"/>
              <a:pathLst>
                <a:path extrusionOk="0" h="33039" w="31416">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02"/>
            <p:cNvSpPr/>
            <p:nvPr/>
          </p:nvSpPr>
          <p:spPr>
            <a:xfrm>
              <a:off x="1994900" y="337300"/>
              <a:ext cx="66750" cy="46000"/>
            </a:xfrm>
            <a:custGeom>
              <a:rect b="b" l="l" r="r" t="t"/>
              <a:pathLst>
                <a:path extrusionOk="0" h="1840" w="2670">
                  <a:moveTo>
                    <a:pt x="2525" y="0"/>
                  </a:moveTo>
                  <a:cubicBezTo>
                    <a:pt x="1696" y="36"/>
                    <a:pt x="830" y="145"/>
                    <a:pt x="1" y="289"/>
                  </a:cubicBezTo>
                  <a:lnTo>
                    <a:pt x="253" y="1840"/>
                  </a:lnTo>
                  <a:lnTo>
                    <a:pt x="2669" y="1587"/>
                  </a:lnTo>
                  <a:lnTo>
                    <a:pt x="2525" y="0"/>
                  </a:lnTo>
                  <a:close/>
                </a:path>
              </a:pathLst>
            </a:custGeom>
            <a:solidFill>
              <a:srgbClr val="241F21"/>
            </a:solidFill>
            <a:ln cap="flat" cmpd="sng" w="812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02"/>
            <p:cNvSpPr/>
            <p:nvPr/>
          </p:nvSpPr>
          <p:spPr>
            <a:xfrm>
              <a:off x="4278850" y="4011625"/>
              <a:ext cx="1380500" cy="394975"/>
            </a:xfrm>
            <a:custGeom>
              <a:rect b="b" l="l" r="r" t="t"/>
              <a:pathLst>
                <a:path extrusionOk="0" fill="none" h="15799" w="55220">
                  <a:moveTo>
                    <a:pt x="0" y="15798"/>
                  </a:moveTo>
                  <a:lnTo>
                    <a:pt x="55219" y="15798"/>
                  </a:lnTo>
                  <a:moveTo>
                    <a:pt x="0" y="1"/>
                  </a:moveTo>
                  <a:lnTo>
                    <a:pt x="55219" y="1"/>
                  </a:lnTo>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02"/>
            <p:cNvSpPr/>
            <p:nvPr/>
          </p:nvSpPr>
          <p:spPr>
            <a:xfrm>
              <a:off x="3798250" y="3461600"/>
              <a:ext cx="2344375" cy="1908000"/>
            </a:xfrm>
            <a:custGeom>
              <a:rect b="b" l="l" r="r" t="t"/>
              <a:pathLst>
                <a:path extrusionOk="0" fill="none" h="76320" w="93775">
                  <a:moveTo>
                    <a:pt x="93775" y="1"/>
                  </a:moveTo>
                  <a:lnTo>
                    <a:pt x="1" y="1"/>
                  </a:lnTo>
                  <a:lnTo>
                    <a:pt x="1" y="58069"/>
                  </a:lnTo>
                  <a:lnTo>
                    <a:pt x="14824" y="58069"/>
                  </a:lnTo>
                  <a:lnTo>
                    <a:pt x="14824" y="76319"/>
                  </a:lnTo>
                  <a:lnTo>
                    <a:pt x="34264" y="58069"/>
                  </a:lnTo>
                  <a:lnTo>
                    <a:pt x="93775" y="5806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02"/>
            <p:cNvSpPr/>
            <p:nvPr/>
          </p:nvSpPr>
          <p:spPr>
            <a:xfrm>
              <a:off x="1965150" y="2795275"/>
              <a:ext cx="1409350" cy="1410250"/>
            </a:xfrm>
            <a:custGeom>
              <a:rect b="b" l="l" r="r" t="t"/>
              <a:pathLst>
                <a:path extrusionOk="0" fill="none" h="56410" w="56374">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cap="flat" cmpd="sng" w="34275">
              <a:solidFill>
                <a:srgbClr val="241F21"/>
              </a:solidFill>
              <a:prstDash val="solid"/>
              <a:miter lim="3606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6" name="Google Shape;1786;p102"/>
          <p:cNvSpPr txBox="1"/>
          <p:nvPr/>
        </p:nvSpPr>
        <p:spPr>
          <a:xfrm>
            <a:off x="3943350" y="1152525"/>
            <a:ext cx="4629300" cy="1462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1787" name="Google Shape;1787;p102"/>
          <p:cNvSpPr txBox="1"/>
          <p:nvPr/>
        </p:nvSpPr>
        <p:spPr>
          <a:xfrm>
            <a:off x="3943350" y="2809875"/>
            <a:ext cx="3724200" cy="16098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500"/>
              </a:spcBef>
              <a:spcAft>
                <a:spcPts val="0"/>
              </a:spcAft>
              <a:buNone/>
            </a:pPr>
            <a:r>
              <a:rPr lang="en" sz="1800">
                <a:solidFill>
                  <a:schemeClr val="accent1"/>
                </a:solidFill>
                <a:latin typeface="Poppins SemiBold"/>
                <a:ea typeface="Poppins SemiBold"/>
                <a:cs typeface="Poppins SemiBold"/>
                <a:sym typeface="Poppins SemiBold"/>
              </a:rPr>
              <a:t>Please tell us about your </a:t>
            </a:r>
            <a:br>
              <a:rPr lang="en" sz="1800">
                <a:solidFill>
                  <a:schemeClr val="accent1"/>
                </a:solidFill>
                <a:latin typeface="Poppins SemiBold"/>
                <a:ea typeface="Poppins SemiBold"/>
                <a:cs typeface="Poppins SemiBold"/>
                <a:sym typeface="Poppins SemiBold"/>
              </a:rPr>
            </a:br>
            <a:r>
              <a:rPr lang="en" sz="1800">
                <a:solidFill>
                  <a:schemeClr val="accent1"/>
                </a:solidFill>
                <a:latin typeface="Poppins SemiBold"/>
                <a:ea typeface="Poppins SemiBold"/>
                <a:cs typeface="Poppins SemiBold"/>
                <a:sym typeface="Poppins SemiBold"/>
              </a:rPr>
              <a:t>learning experience in a quick survey on the following slide.</a:t>
            </a:r>
            <a:endParaRPr sz="1800">
              <a:solidFill>
                <a:schemeClr val="accent1"/>
              </a:solidFill>
              <a:latin typeface="Poppins SemiBold"/>
              <a:ea typeface="Poppins SemiBold"/>
              <a:cs typeface="Poppins SemiBold"/>
              <a:sym typeface="Poppins SemiBold"/>
            </a:endParaRPr>
          </a:p>
          <a:p>
            <a:pPr indent="0" lvl="0" marL="0" rtl="0" algn="l">
              <a:spcBef>
                <a:spcPts val="0"/>
              </a:spcBef>
              <a:spcAft>
                <a:spcPts val="0"/>
              </a:spcAft>
              <a:buNone/>
            </a:pPr>
            <a:r>
              <a:t/>
            </a:r>
            <a:endParaRPr>
              <a:latin typeface="Poppins SemiBold"/>
              <a:ea typeface="Poppins SemiBold"/>
              <a:cs typeface="Poppins SemiBold"/>
              <a:sym typeface="Poppins SemiBo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theme" Target="../theme/theme3.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9.xml"/><Relationship Id="rId22" Type="http://schemas.openxmlformats.org/officeDocument/2006/relationships/slideLayout" Target="../slideLayouts/slideLayout61.xml"/><Relationship Id="rId21" Type="http://schemas.openxmlformats.org/officeDocument/2006/relationships/slideLayout" Target="../slideLayouts/slideLayout60.xml"/><Relationship Id="rId24" Type="http://schemas.openxmlformats.org/officeDocument/2006/relationships/slideLayout" Target="../slideLayouts/slideLayout63.xml"/><Relationship Id="rId23" Type="http://schemas.openxmlformats.org/officeDocument/2006/relationships/slideLayout" Target="../slideLayouts/slideLayout62.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9" Type="http://schemas.openxmlformats.org/officeDocument/2006/relationships/slideLayout" Target="../slideLayouts/slideLayout48.xml"/><Relationship Id="rId26" Type="http://schemas.openxmlformats.org/officeDocument/2006/relationships/slideLayout" Target="../slideLayouts/slideLayout65.xml"/><Relationship Id="rId25" Type="http://schemas.openxmlformats.org/officeDocument/2006/relationships/slideLayout" Target="../slideLayouts/slideLayout64.xml"/><Relationship Id="rId28" Type="http://schemas.openxmlformats.org/officeDocument/2006/relationships/slideLayout" Target="../slideLayouts/slideLayout67.xml"/><Relationship Id="rId27" Type="http://schemas.openxmlformats.org/officeDocument/2006/relationships/slideLayout" Target="../slideLayouts/slideLayout66.xml"/><Relationship Id="rId5" Type="http://schemas.openxmlformats.org/officeDocument/2006/relationships/slideLayout" Target="../slideLayouts/slideLayout44.xml"/><Relationship Id="rId6" Type="http://schemas.openxmlformats.org/officeDocument/2006/relationships/slideLayout" Target="../slideLayouts/slideLayout45.xml"/><Relationship Id="rId29" Type="http://schemas.openxmlformats.org/officeDocument/2006/relationships/slideLayout" Target="../slideLayouts/slideLayout68.xml"/><Relationship Id="rId7" Type="http://schemas.openxmlformats.org/officeDocument/2006/relationships/slideLayout" Target="../slideLayouts/slideLayout46.xml"/><Relationship Id="rId8" Type="http://schemas.openxmlformats.org/officeDocument/2006/relationships/slideLayout" Target="../slideLayouts/slideLayout47.xml"/><Relationship Id="rId31" Type="http://schemas.openxmlformats.org/officeDocument/2006/relationships/slideLayout" Target="../slideLayouts/slideLayout70.xml"/><Relationship Id="rId30" Type="http://schemas.openxmlformats.org/officeDocument/2006/relationships/slideLayout" Target="../slideLayouts/slideLayout69.xml"/><Relationship Id="rId11" Type="http://schemas.openxmlformats.org/officeDocument/2006/relationships/slideLayout" Target="../slideLayouts/slideLayout50.xml"/><Relationship Id="rId33" Type="http://schemas.openxmlformats.org/officeDocument/2006/relationships/slideLayout" Target="../slideLayouts/slideLayout72.xml"/><Relationship Id="rId10" Type="http://schemas.openxmlformats.org/officeDocument/2006/relationships/slideLayout" Target="../slideLayouts/slideLayout49.xml"/><Relationship Id="rId32" Type="http://schemas.openxmlformats.org/officeDocument/2006/relationships/slideLayout" Target="../slideLayouts/slideLayout71.xml"/><Relationship Id="rId13" Type="http://schemas.openxmlformats.org/officeDocument/2006/relationships/slideLayout" Target="../slideLayouts/slideLayout52.xml"/><Relationship Id="rId12" Type="http://schemas.openxmlformats.org/officeDocument/2006/relationships/slideLayout" Target="../slideLayouts/slideLayout51.xml"/><Relationship Id="rId34" Type="http://schemas.openxmlformats.org/officeDocument/2006/relationships/theme" Target="../theme/theme4.xml"/><Relationship Id="rId15" Type="http://schemas.openxmlformats.org/officeDocument/2006/relationships/slideLayout" Target="../slideLayouts/slideLayout54.xml"/><Relationship Id="rId14" Type="http://schemas.openxmlformats.org/officeDocument/2006/relationships/slideLayout" Target="../slideLayouts/slideLayout53.xml"/><Relationship Id="rId17" Type="http://schemas.openxmlformats.org/officeDocument/2006/relationships/slideLayout" Target="../slideLayouts/slideLayout56.xml"/><Relationship Id="rId16" Type="http://schemas.openxmlformats.org/officeDocument/2006/relationships/slideLayout" Target="../slideLayouts/slideLayout55.xml"/><Relationship Id="rId19" Type="http://schemas.openxmlformats.org/officeDocument/2006/relationships/slideLayout" Target="../slideLayouts/slideLayout58.xml"/><Relationship Id="rId18"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92.xml"/><Relationship Id="rId22" Type="http://schemas.openxmlformats.org/officeDocument/2006/relationships/slideLayout" Target="../slideLayouts/slideLayout94.xml"/><Relationship Id="rId21" Type="http://schemas.openxmlformats.org/officeDocument/2006/relationships/slideLayout" Target="../slideLayouts/slideLayout93.xml"/><Relationship Id="rId24" Type="http://schemas.openxmlformats.org/officeDocument/2006/relationships/slideLayout" Target="../slideLayouts/slideLayout96.xml"/><Relationship Id="rId23" Type="http://schemas.openxmlformats.org/officeDocument/2006/relationships/slideLayout" Target="../slideLayouts/slideLayout95.xml"/><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26" Type="http://schemas.openxmlformats.org/officeDocument/2006/relationships/slideLayout" Target="../slideLayouts/slideLayout98.xml"/><Relationship Id="rId25" Type="http://schemas.openxmlformats.org/officeDocument/2006/relationships/slideLayout" Target="../slideLayouts/slideLayout97.xml"/><Relationship Id="rId28" Type="http://schemas.openxmlformats.org/officeDocument/2006/relationships/slideLayout" Target="../slideLayouts/slideLayout100.xml"/><Relationship Id="rId27" Type="http://schemas.openxmlformats.org/officeDocument/2006/relationships/slideLayout" Target="../slideLayouts/slideLayout99.xml"/><Relationship Id="rId5" Type="http://schemas.openxmlformats.org/officeDocument/2006/relationships/slideLayout" Target="../slideLayouts/slideLayout77.xml"/><Relationship Id="rId6" Type="http://schemas.openxmlformats.org/officeDocument/2006/relationships/slideLayout" Target="../slideLayouts/slideLayout78.xml"/><Relationship Id="rId29" Type="http://schemas.openxmlformats.org/officeDocument/2006/relationships/slideLayout" Target="../slideLayouts/slideLayout101.xml"/><Relationship Id="rId7" Type="http://schemas.openxmlformats.org/officeDocument/2006/relationships/slideLayout" Target="../slideLayouts/slideLayout79.xml"/><Relationship Id="rId8" Type="http://schemas.openxmlformats.org/officeDocument/2006/relationships/slideLayout" Target="../slideLayouts/slideLayout80.xml"/><Relationship Id="rId31" Type="http://schemas.openxmlformats.org/officeDocument/2006/relationships/slideLayout" Target="../slideLayouts/slideLayout103.xml"/><Relationship Id="rId30" Type="http://schemas.openxmlformats.org/officeDocument/2006/relationships/slideLayout" Target="../slideLayouts/slideLayout102.xml"/><Relationship Id="rId11" Type="http://schemas.openxmlformats.org/officeDocument/2006/relationships/slideLayout" Target="../slideLayouts/slideLayout83.xml"/><Relationship Id="rId33" Type="http://schemas.openxmlformats.org/officeDocument/2006/relationships/slideLayout" Target="../slideLayouts/slideLayout105.xml"/><Relationship Id="rId10" Type="http://schemas.openxmlformats.org/officeDocument/2006/relationships/slideLayout" Target="../slideLayouts/slideLayout82.xml"/><Relationship Id="rId32" Type="http://schemas.openxmlformats.org/officeDocument/2006/relationships/slideLayout" Target="../slideLayouts/slideLayout104.xml"/><Relationship Id="rId13" Type="http://schemas.openxmlformats.org/officeDocument/2006/relationships/slideLayout" Target="../slideLayouts/slideLayout85.xml"/><Relationship Id="rId35" Type="http://schemas.openxmlformats.org/officeDocument/2006/relationships/slideLayout" Target="../slideLayouts/slideLayout107.xml"/><Relationship Id="rId12" Type="http://schemas.openxmlformats.org/officeDocument/2006/relationships/slideLayout" Target="../slideLayouts/slideLayout84.xml"/><Relationship Id="rId34" Type="http://schemas.openxmlformats.org/officeDocument/2006/relationships/slideLayout" Target="../slideLayouts/slideLayout106.xml"/><Relationship Id="rId15" Type="http://schemas.openxmlformats.org/officeDocument/2006/relationships/slideLayout" Target="../slideLayouts/slideLayout87.xml"/><Relationship Id="rId14" Type="http://schemas.openxmlformats.org/officeDocument/2006/relationships/slideLayout" Target="../slideLayouts/slideLayout86.xml"/><Relationship Id="rId36" Type="http://schemas.openxmlformats.org/officeDocument/2006/relationships/theme" Target="../theme/theme2.xml"/><Relationship Id="rId17" Type="http://schemas.openxmlformats.org/officeDocument/2006/relationships/slideLayout" Target="../slideLayouts/slideLayout89.xml"/><Relationship Id="rId16" Type="http://schemas.openxmlformats.org/officeDocument/2006/relationships/slideLayout" Target="../slideLayouts/slideLayout88.xml"/><Relationship Id="rId19" Type="http://schemas.openxmlformats.org/officeDocument/2006/relationships/slideLayout" Target="../slideLayouts/slideLayout91.xml"/><Relationship Id="rId18"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900" y="571500"/>
            <a:ext cx="8260800" cy="13866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1057275" y="3752850"/>
            <a:ext cx="7775100" cy="8160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indent="-304800" lvl="1" marL="9144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indent="-304800" lvl="2" marL="13716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indent="-304800" lvl="3" marL="1828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indent="-304800" lvl="4" marL="22860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indent="-304800" lvl="5" marL="27432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indent="-304800" lvl="6" marL="32004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indent="-304800" lvl="7" marL="36576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indent="-304800" lvl="8" marL="4114800" rtl="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648">
          <p15:clr>
            <a:srgbClr val="EA4335"/>
          </p15:clr>
        </p15:guide>
        <p15:guide id="3" orient="horz" pos="360">
          <p15:clr>
            <a:srgbClr val="EA4335"/>
          </p15:clr>
        </p15:guide>
        <p15:guide id="4" orient="horz" pos="1296">
          <p15:clr>
            <a:srgbClr val="EA4335"/>
          </p15:clr>
        </p15:guide>
        <p15:guide id="5" pos="54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627" name="Shape 627"/>
        <p:cNvGrpSpPr/>
        <p:nvPr/>
      </p:nvGrpSpPr>
      <p:grpSpPr>
        <a:xfrm>
          <a:off x="0" y="0"/>
          <a:ext cx="0" cy="0"/>
          <a:chOff x="0" y="0"/>
          <a:chExt cx="0" cy="0"/>
        </a:xfrm>
      </p:grpSpPr>
      <p:sp>
        <p:nvSpPr>
          <p:cNvPr id="628" name="Google Shape;628;p41"/>
          <p:cNvSpPr txBox="1"/>
          <p:nvPr>
            <p:ph type="title"/>
          </p:nvPr>
        </p:nvSpPr>
        <p:spPr>
          <a:xfrm>
            <a:off x="342900" y="571500"/>
            <a:ext cx="8260800" cy="13866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629" name="Google Shape;629;p41"/>
          <p:cNvSpPr txBox="1"/>
          <p:nvPr>
            <p:ph idx="1" type="body"/>
          </p:nvPr>
        </p:nvSpPr>
        <p:spPr>
          <a:xfrm>
            <a:off x="1057275" y="3752850"/>
            <a:ext cx="7775100" cy="8160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indent="-304800" lvl="1" marL="9144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indent="-304800" lvl="2" marL="13716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indent="-304800" lvl="3" marL="1828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indent="-304800" lvl="4" marL="22860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indent="-304800" lvl="5" marL="27432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indent="-304800" lvl="6" marL="32004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indent="-304800" lvl="7" marL="36576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indent="-304800" lvl="8" marL="4114800" rtl="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648">
          <p15:clr>
            <a:srgbClr val="EA4335"/>
          </p15:clr>
        </p15:guide>
        <p15:guide id="3" orient="horz" pos="360">
          <p15:clr>
            <a:srgbClr val="EA4335"/>
          </p15:clr>
        </p15:guide>
        <p15:guide id="4" orient="horz" pos="1296">
          <p15:clr>
            <a:srgbClr val="EA4335"/>
          </p15:clr>
        </p15:guide>
        <p15:guide id="5" pos="540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1256" name="Shape 1256"/>
        <p:cNvGrpSpPr/>
        <p:nvPr/>
      </p:nvGrpSpPr>
      <p:grpSpPr>
        <a:xfrm>
          <a:off x="0" y="0"/>
          <a:ext cx="0" cy="0"/>
          <a:chOff x="0" y="0"/>
          <a:chExt cx="0" cy="0"/>
        </a:xfrm>
      </p:grpSpPr>
      <p:sp>
        <p:nvSpPr>
          <p:cNvPr id="1257" name="Google Shape;1257;p75"/>
          <p:cNvSpPr txBox="1"/>
          <p:nvPr>
            <p:ph type="title"/>
          </p:nvPr>
        </p:nvSpPr>
        <p:spPr>
          <a:xfrm>
            <a:off x="342900" y="571500"/>
            <a:ext cx="8260800" cy="1386600"/>
          </a:xfrm>
          <a:prstGeom prst="rect">
            <a:avLst/>
          </a:prstGeom>
          <a:noFill/>
          <a:ln>
            <a:noFill/>
          </a:ln>
        </p:spPr>
        <p:txBody>
          <a:bodyPr anchorCtr="0" anchor="t" bIns="0" lIns="0" spcFirstLastPara="1" rIns="0" wrap="square" tIns="0">
            <a:noAutofit/>
          </a:bodyPr>
          <a:lstStyle>
            <a:lvl1pPr lvl="0" rt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1258" name="Google Shape;1258;p75"/>
          <p:cNvSpPr txBox="1"/>
          <p:nvPr>
            <p:ph idx="1" type="body"/>
          </p:nvPr>
        </p:nvSpPr>
        <p:spPr>
          <a:xfrm>
            <a:off x="1057275" y="3752850"/>
            <a:ext cx="7775100" cy="816000"/>
          </a:xfrm>
          <a:prstGeom prst="rect">
            <a:avLst/>
          </a:prstGeom>
          <a:noFill/>
          <a:ln>
            <a:noFill/>
          </a:ln>
        </p:spPr>
        <p:txBody>
          <a:bodyPr anchorCtr="0" anchor="t" bIns="0" lIns="0" spcFirstLastPara="1" rIns="0" wrap="square" tIns="0">
            <a:noAutofit/>
          </a:bodyPr>
          <a:lstStyle>
            <a:lvl1pPr indent="-304800" lvl="0" marL="457200" rtl="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indent="-304800" lvl="1" marL="9144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indent="-304800" lvl="2" marL="13716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indent="-304800" lvl="3" marL="1828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indent="-304800" lvl="4" marL="22860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indent="-304800" lvl="5" marL="27432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indent="-304800" lvl="6" marL="32004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indent="-304800" lvl="7" marL="36576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indent="-304800" lvl="8" marL="4114800" rtl="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p:txBody>
      </p:sp>
    </p:spTree>
  </p:cSld>
  <p:clrMap accent1="accent1" accent2="accent2" accent3="accent3" accent4="accent4" accent5="accent5" accent6="accent6" bg1="lt1" bg2="dk2" tx1="dk1" tx2="lt2" folHlink="folHlink" hlink="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4"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16">
          <p15:clr>
            <a:srgbClr val="EA4335"/>
          </p15:clr>
        </p15:guide>
        <p15:guide id="2" pos="648">
          <p15:clr>
            <a:srgbClr val="EA4335"/>
          </p15:clr>
        </p15:guide>
        <p15:guide id="3" orient="horz" pos="360">
          <p15:clr>
            <a:srgbClr val="EA4335"/>
          </p15:clr>
        </p15:guide>
        <p15:guide id="4" orient="horz" pos="1296">
          <p15:clr>
            <a:srgbClr val="EA4335"/>
          </p15:clr>
        </p15:guide>
        <p15:guide id="5" pos="5400">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7.xml"/><Relationship Id="rId3" Type="http://schemas.openxmlformats.org/officeDocument/2006/relationships/hyperlink" Target="http://www.youtube.com/watch?v=k1_mBy1EI0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18.png"/><Relationship Id="rId8"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2.xml"/><Relationship Id="rId3"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3.xml"/><Relationship Id="rId3"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4.xml"/><Relationship Id="rId3" Type="http://schemas.openxmlformats.org/officeDocument/2006/relationships/image" Target="../media/image25.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9.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8.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866" name="Shape 1866"/>
        <p:cNvGrpSpPr/>
        <p:nvPr/>
      </p:nvGrpSpPr>
      <p:grpSpPr>
        <a:xfrm>
          <a:off x="0" y="0"/>
          <a:ext cx="0" cy="0"/>
          <a:chOff x="0" y="0"/>
          <a:chExt cx="0" cy="0"/>
        </a:xfrm>
      </p:grpSpPr>
      <p:sp>
        <p:nvSpPr>
          <p:cNvPr id="1867" name="Google Shape;1867;p111"/>
          <p:cNvSpPr/>
          <p:nvPr/>
        </p:nvSpPr>
        <p:spPr>
          <a:xfrm rot="10800000">
            <a:off x="-451381" y="985208"/>
            <a:ext cx="1489198" cy="1489008"/>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rgbClr val="C7D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11"/>
          <p:cNvSpPr/>
          <p:nvPr/>
        </p:nvSpPr>
        <p:spPr>
          <a:xfrm>
            <a:off x="607052" y="2474213"/>
            <a:ext cx="1489198" cy="1489008"/>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11"/>
          <p:cNvSpPr/>
          <p:nvPr/>
        </p:nvSpPr>
        <p:spPr>
          <a:xfrm rot="5400000">
            <a:off x="685747" y="3963357"/>
            <a:ext cx="1410475" cy="1410454"/>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11"/>
          <p:cNvSpPr/>
          <p:nvPr/>
        </p:nvSpPr>
        <p:spPr>
          <a:xfrm rot="-5400000">
            <a:off x="-725673" y="2474232"/>
            <a:ext cx="1332758" cy="1332738"/>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rgbClr val="1A6E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11"/>
          <p:cNvSpPr/>
          <p:nvPr/>
        </p:nvSpPr>
        <p:spPr>
          <a:xfrm>
            <a:off x="5755806" y="-310528"/>
            <a:ext cx="1459216" cy="145919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rgbClr val="1A6E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11"/>
          <p:cNvSpPr/>
          <p:nvPr/>
        </p:nvSpPr>
        <p:spPr>
          <a:xfrm rot="-5400000">
            <a:off x="7215011" y="-310519"/>
            <a:ext cx="1459216" cy="145919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rgbClr val="C7D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11"/>
          <p:cNvSpPr txBox="1"/>
          <p:nvPr>
            <p:ph idx="4294967295" type="ctrTitle"/>
          </p:nvPr>
        </p:nvSpPr>
        <p:spPr>
          <a:xfrm>
            <a:off x="2416475" y="1478875"/>
            <a:ext cx="6037200" cy="16971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 sz="1800">
                <a:solidFill>
                  <a:schemeClr val="accent1"/>
                </a:solidFill>
                <a:highlight>
                  <a:schemeClr val="accent2"/>
                </a:highlight>
              </a:rPr>
              <a:t>  </a:t>
            </a:r>
            <a:r>
              <a:rPr lang="en" sz="1800">
                <a:solidFill>
                  <a:schemeClr val="lt1"/>
                </a:solidFill>
                <a:highlight>
                  <a:schemeClr val="accent2"/>
                </a:highlight>
              </a:rPr>
              <a:t>Seesaw PD</a:t>
            </a:r>
            <a:r>
              <a:rPr lang="en" sz="1800">
                <a:solidFill>
                  <a:schemeClr val="accent1"/>
                </a:solidFill>
                <a:highlight>
                  <a:schemeClr val="accent2"/>
                </a:highlight>
              </a:rPr>
              <a:t> </a:t>
            </a:r>
            <a:r>
              <a:rPr lang="en" sz="1800">
                <a:solidFill>
                  <a:schemeClr val="accent2"/>
                </a:solidFill>
                <a:highlight>
                  <a:schemeClr val="accent2"/>
                </a:highlight>
              </a:rPr>
              <a:t>.</a:t>
            </a:r>
            <a:endParaRPr b="1" sz="2800">
              <a:solidFill>
                <a:schemeClr val="accent2"/>
              </a:solidFill>
              <a:latin typeface="Poppins"/>
              <a:ea typeface="Poppins"/>
              <a:cs typeface="Poppins"/>
              <a:sym typeface="Poppins"/>
            </a:endParaRPr>
          </a:p>
          <a:p>
            <a:pPr indent="0" lvl="0" marL="0" rtl="0" algn="l">
              <a:lnSpc>
                <a:spcPct val="100000"/>
              </a:lnSpc>
              <a:spcBef>
                <a:spcPts val="1000"/>
              </a:spcBef>
              <a:spcAft>
                <a:spcPts val="0"/>
              </a:spcAft>
              <a:buNone/>
            </a:pPr>
            <a:r>
              <a:rPr b="1" lang="en" sz="4200">
                <a:solidFill>
                  <a:srgbClr val="FFFFFF"/>
                </a:solidFill>
                <a:latin typeface="Poppins"/>
                <a:ea typeface="Poppins"/>
                <a:cs typeface="Poppins"/>
                <a:sym typeface="Poppins"/>
              </a:rPr>
              <a:t>Get Students </a:t>
            </a:r>
            <a:endParaRPr b="1" sz="4200">
              <a:solidFill>
                <a:srgbClr val="FFFFFF"/>
              </a:solidFill>
              <a:latin typeface="Poppins"/>
              <a:ea typeface="Poppins"/>
              <a:cs typeface="Poppins"/>
              <a:sym typeface="Poppins"/>
            </a:endParaRPr>
          </a:p>
          <a:p>
            <a:pPr indent="0" lvl="0" marL="0" rtl="0" algn="l">
              <a:lnSpc>
                <a:spcPct val="100000"/>
              </a:lnSpc>
              <a:spcBef>
                <a:spcPts val="0"/>
              </a:spcBef>
              <a:spcAft>
                <a:spcPts val="0"/>
              </a:spcAft>
              <a:buNone/>
            </a:pPr>
            <a:r>
              <a:rPr b="1" lang="en" sz="4200">
                <a:solidFill>
                  <a:srgbClr val="FFFFFF"/>
                </a:solidFill>
                <a:latin typeface="Poppins"/>
                <a:ea typeface="Poppins"/>
                <a:cs typeface="Poppins"/>
                <a:sym typeface="Poppins"/>
              </a:rPr>
              <a:t>Started on Seesaw</a:t>
            </a:r>
            <a:endParaRPr b="1" sz="4200">
              <a:solidFill>
                <a:srgbClr val="FFFFFF"/>
              </a:solidFill>
              <a:latin typeface="Poppins"/>
              <a:ea typeface="Poppins"/>
              <a:cs typeface="Poppins"/>
              <a:sym typeface="Poppins"/>
            </a:endParaRPr>
          </a:p>
        </p:txBody>
      </p:sp>
      <p:sp>
        <p:nvSpPr>
          <p:cNvPr id="1874" name="Google Shape;1874;p111"/>
          <p:cNvSpPr/>
          <p:nvPr/>
        </p:nvSpPr>
        <p:spPr>
          <a:xfrm rot="-5400000">
            <a:off x="7215019" y="4189511"/>
            <a:ext cx="1459216" cy="145919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30" name="Shape 1930"/>
        <p:cNvGrpSpPr/>
        <p:nvPr/>
      </p:nvGrpSpPr>
      <p:grpSpPr>
        <a:xfrm>
          <a:off x="0" y="0"/>
          <a:ext cx="0" cy="0"/>
          <a:chOff x="0" y="0"/>
          <a:chExt cx="0" cy="0"/>
        </a:xfrm>
      </p:grpSpPr>
      <p:sp>
        <p:nvSpPr>
          <p:cNvPr id="1931" name="Google Shape;1931;p120"/>
          <p:cNvSpPr txBox="1"/>
          <p:nvPr/>
        </p:nvSpPr>
        <p:spPr>
          <a:xfrm>
            <a:off x="747000" y="391800"/>
            <a:ext cx="7650000" cy="7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400">
                <a:latin typeface="Poppins"/>
                <a:ea typeface="Poppins"/>
                <a:cs typeface="Poppins"/>
                <a:sym typeface="Poppins"/>
              </a:rPr>
              <a:t>How is the student view </a:t>
            </a:r>
            <a:r>
              <a:rPr b="1" lang="en" sz="3400">
                <a:latin typeface="Poppins"/>
                <a:ea typeface="Poppins"/>
                <a:cs typeface="Poppins"/>
                <a:sym typeface="Poppins"/>
              </a:rPr>
              <a:t>different</a:t>
            </a:r>
            <a:r>
              <a:rPr b="1" lang="en" sz="3400">
                <a:latin typeface="Poppins"/>
                <a:ea typeface="Poppins"/>
                <a:cs typeface="Poppins"/>
                <a:sym typeface="Poppins"/>
              </a:rPr>
              <a:t>?</a:t>
            </a:r>
            <a:endParaRPr b="1" sz="3400">
              <a:latin typeface="Poppins"/>
              <a:ea typeface="Poppins"/>
              <a:cs typeface="Poppins"/>
              <a:sym typeface="Poppins"/>
            </a:endParaRPr>
          </a:p>
        </p:txBody>
      </p:sp>
      <p:pic>
        <p:nvPicPr>
          <p:cNvPr id="1932" name="Google Shape;1932;p120"/>
          <p:cNvPicPr preferRelativeResize="0"/>
          <p:nvPr/>
        </p:nvPicPr>
        <p:blipFill>
          <a:blip r:embed="rId3">
            <a:alphaModFix/>
          </a:blip>
          <a:stretch>
            <a:fillRect/>
          </a:stretch>
        </p:blipFill>
        <p:spPr>
          <a:xfrm>
            <a:off x="1400075" y="1257300"/>
            <a:ext cx="6500349" cy="3436402"/>
          </a:xfrm>
          <a:prstGeom prst="rect">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6" name="Shape 1936"/>
        <p:cNvGrpSpPr/>
        <p:nvPr/>
      </p:nvGrpSpPr>
      <p:grpSpPr>
        <a:xfrm>
          <a:off x="0" y="0"/>
          <a:ext cx="0" cy="0"/>
          <a:chOff x="0" y="0"/>
          <a:chExt cx="0" cy="0"/>
        </a:xfrm>
      </p:grpSpPr>
      <p:sp>
        <p:nvSpPr>
          <p:cNvPr id="1937" name="Google Shape;1937;p121"/>
          <p:cNvSpPr txBox="1"/>
          <p:nvPr>
            <p:ph type="title"/>
          </p:nvPr>
        </p:nvSpPr>
        <p:spPr>
          <a:xfrm>
            <a:off x="868050" y="945925"/>
            <a:ext cx="7407900" cy="78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You may have noticed...</a:t>
            </a:r>
            <a:endParaRPr/>
          </a:p>
        </p:txBody>
      </p:sp>
      <p:sp>
        <p:nvSpPr>
          <p:cNvPr id="1938" name="Google Shape;1938;p121"/>
          <p:cNvSpPr txBox="1"/>
          <p:nvPr>
            <p:ph idx="1" type="subTitle"/>
          </p:nvPr>
        </p:nvSpPr>
        <p:spPr>
          <a:xfrm>
            <a:off x="1977700" y="2027950"/>
            <a:ext cx="5935500" cy="2169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200">
                <a:solidFill>
                  <a:schemeClr val="dk1"/>
                </a:solidFill>
                <a:latin typeface="Poppins"/>
                <a:ea typeface="Poppins"/>
                <a:cs typeface="Poppins"/>
                <a:sym typeface="Poppins"/>
              </a:rPr>
              <a:t>‘Teacher’</a:t>
            </a:r>
            <a:r>
              <a:rPr lang="en" sz="2200">
                <a:solidFill>
                  <a:schemeClr val="dk1"/>
                </a:solidFill>
                <a:latin typeface="Poppins"/>
                <a:ea typeface="Poppins"/>
                <a:cs typeface="Poppins"/>
                <a:sym typeface="Poppins"/>
              </a:rPr>
              <a:t> and ‘</a:t>
            </a:r>
            <a:r>
              <a:rPr b="1" lang="en" sz="2200">
                <a:solidFill>
                  <a:schemeClr val="dk1"/>
                </a:solidFill>
                <a:latin typeface="Poppins"/>
                <a:ea typeface="Poppins"/>
                <a:cs typeface="Poppins"/>
                <a:sym typeface="Poppins"/>
              </a:rPr>
              <a:t>Student’</a:t>
            </a:r>
            <a:r>
              <a:rPr lang="en" sz="2200">
                <a:solidFill>
                  <a:schemeClr val="dk1"/>
                </a:solidFill>
                <a:latin typeface="Poppins"/>
                <a:ea typeface="Poppins"/>
                <a:cs typeface="Poppins"/>
                <a:sym typeface="Poppins"/>
              </a:rPr>
              <a:t> under class</a:t>
            </a:r>
            <a:r>
              <a:rPr lang="en" sz="2200">
                <a:solidFill>
                  <a:schemeClr val="dk1"/>
                </a:solidFill>
                <a:latin typeface="Poppins"/>
                <a:ea typeface="Poppins"/>
                <a:cs typeface="Poppins"/>
                <a:sym typeface="Poppins"/>
              </a:rPr>
              <a:t> name</a:t>
            </a:r>
            <a:endParaRPr sz="2200">
              <a:solidFill>
                <a:schemeClr val="dk1"/>
              </a:solidFill>
              <a:latin typeface="Poppins"/>
              <a:ea typeface="Poppins"/>
              <a:cs typeface="Poppins"/>
              <a:sym typeface="Poppins"/>
            </a:endParaRPr>
          </a:p>
          <a:p>
            <a:pPr indent="0" lvl="0" marL="0" rtl="0" algn="l">
              <a:spcBef>
                <a:spcPts val="1800"/>
              </a:spcBef>
              <a:spcAft>
                <a:spcPts val="0"/>
              </a:spcAft>
              <a:buNone/>
            </a:pPr>
            <a:r>
              <a:rPr lang="en" sz="2200">
                <a:solidFill>
                  <a:schemeClr val="dk1"/>
                </a:solidFill>
                <a:latin typeface="Poppins"/>
                <a:ea typeface="Poppins"/>
                <a:cs typeface="Poppins"/>
                <a:sym typeface="Poppins"/>
              </a:rPr>
              <a:t>No </a:t>
            </a:r>
            <a:r>
              <a:rPr b="1" lang="en" sz="2200">
                <a:solidFill>
                  <a:schemeClr val="dk1"/>
                </a:solidFill>
                <a:latin typeface="Poppins"/>
                <a:ea typeface="Poppins"/>
                <a:cs typeface="Poppins"/>
                <a:sym typeface="Poppins"/>
              </a:rPr>
              <a:t>Skills </a:t>
            </a:r>
            <a:r>
              <a:rPr lang="en" sz="2200">
                <a:solidFill>
                  <a:schemeClr val="dk1"/>
                </a:solidFill>
                <a:latin typeface="Poppins"/>
                <a:ea typeface="Poppins"/>
                <a:cs typeface="Poppins"/>
                <a:sym typeface="Poppins"/>
              </a:rPr>
              <a:t>tab for students</a:t>
            </a:r>
            <a:endParaRPr sz="2200">
              <a:solidFill>
                <a:schemeClr val="dk1"/>
              </a:solidFill>
              <a:latin typeface="Poppins"/>
              <a:ea typeface="Poppins"/>
              <a:cs typeface="Poppins"/>
              <a:sym typeface="Poppins"/>
            </a:endParaRPr>
          </a:p>
          <a:p>
            <a:pPr indent="0" lvl="0" marL="0" rtl="0" algn="l">
              <a:spcBef>
                <a:spcPts val="1800"/>
              </a:spcBef>
              <a:spcAft>
                <a:spcPts val="0"/>
              </a:spcAft>
              <a:buNone/>
            </a:pPr>
            <a:r>
              <a:rPr lang="en" sz="2200">
                <a:solidFill>
                  <a:schemeClr val="dk1"/>
                </a:solidFill>
                <a:latin typeface="Poppins"/>
                <a:ea typeface="Poppins"/>
                <a:cs typeface="Poppins"/>
                <a:sym typeface="Poppins"/>
              </a:rPr>
              <a:t>Teachers see </a:t>
            </a:r>
            <a:r>
              <a:rPr b="1" lang="en" sz="2200">
                <a:solidFill>
                  <a:schemeClr val="dk1"/>
                </a:solidFill>
                <a:latin typeface="Poppins"/>
                <a:ea typeface="Poppins"/>
                <a:cs typeface="Poppins"/>
                <a:sym typeface="Poppins"/>
              </a:rPr>
              <a:t>more options </a:t>
            </a:r>
            <a:r>
              <a:rPr lang="en" sz="2200">
                <a:solidFill>
                  <a:schemeClr val="dk1"/>
                </a:solidFill>
                <a:latin typeface="Poppins"/>
                <a:ea typeface="Poppins"/>
                <a:cs typeface="Poppins"/>
                <a:sym typeface="Poppins"/>
              </a:rPr>
              <a:t>under posts and when they click the Add button</a:t>
            </a:r>
            <a:endParaRPr sz="2200">
              <a:solidFill>
                <a:schemeClr val="dk1"/>
              </a:solidFill>
              <a:latin typeface="Poppins"/>
              <a:ea typeface="Poppins"/>
              <a:cs typeface="Poppins"/>
              <a:sym typeface="Poppins"/>
            </a:endParaRPr>
          </a:p>
          <a:p>
            <a:pPr indent="0" lvl="0" marL="0" rtl="0" algn="l">
              <a:spcBef>
                <a:spcPts val="1800"/>
              </a:spcBef>
              <a:spcAft>
                <a:spcPts val="1800"/>
              </a:spcAft>
              <a:buNone/>
            </a:pPr>
            <a:r>
              <a:t/>
            </a:r>
            <a:endParaRPr sz="2200">
              <a:solidFill>
                <a:schemeClr val="dk1"/>
              </a:solidFill>
              <a:latin typeface="Poppins"/>
              <a:ea typeface="Poppins"/>
              <a:cs typeface="Poppins"/>
              <a:sym typeface="Poppins"/>
            </a:endParaRPr>
          </a:p>
        </p:txBody>
      </p:sp>
      <p:grpSp>
        <p:nvGrpSpPr>
          <p:cNvPr id="1939" name="Google Shape;1939;p121"/>
          <p:cNvGrpSpPr/>
          <p:nvPr/>
        </p:nvGrpSpPr>
        <p:grpSpPr>
          <a:xfrm>
            <a:off x="1193295" y="2032969"/>
            <a:ext cx="468711" cy="346848"/>
            <a:chOff x="926825" y="895275"/>
            <a:chExt cx="5553450" cy="4109575"/>
          </a:xfrm>
        </p:grpSpPr>
        <p:sp>
          <p:nvSpPr>
            <p:cNvPr id="1940" name="Google Shape;1940;p121"/>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21"/>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121"/>
          <p:cNvGrpSpPr/>
          <p:nvPr/>
        </p:nvGrpSpPr>
        <p:grpSpPr>
          <a:xfrm>
            <a:off x="1193295" y="2648519"/>
            <a:ext cx="468711" cy="346848"/>
            <a:chOff x="926825" y="895275"/>
            <a:chExt cx="5553450" cy="4109575"/>
          </a:xfrm>
        </p:grpSpPr>
        <p:sp>
          <p:nvSpPr>
            <p:cNvPr id="1943" name="Google Shape;1943;p121"/>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21"/>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121"/>
          <p:cNvGrpSpPr/>
          <p:nvPr/>
        </p:nvGrpSpPr>
        <p:grpSpPr>
          <a:xfrm>
            <a:off x="1193295" y="3264069"/>
            <a:ext cx="468711" cy="346848"/>
            <a:chOff x="926825" y="895275"/>
            <a:chExt cx="5553450" cy="4109575"/>
          </a:xfrm>
        </p:grpSpPr>
        <p:sp>
          <p:nvSpPr>
            <p:cNvPr id="1946" name="Google Shape;1946;p121"/>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21"/>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1" name="Shape 1951"/>
        <p:cNvGrpSpPr/>
        <p:nvPr/>
      </p:nvGrpSpPr>
      <p:grpSpPr>
        <a:xfrm>
          <a:off x="0" y="0"/>
          <a:ext cx="0" cy="0"/>
          <a:chOff x="0" y="0"/>
          <a:chExt cx="0" cy="0"/>
        </a:xfrm>
      </p:grpSpPr>
      <p:sp>
        <p:nvSpPr>
          <p:cNvPr id="1952" name="Google Shape;1952;p122"/>
          <p:cNvSpPr txBox="1"/>
          <p:nvPr>
            <p:ph type="title"/>
          </p:nvPr>
        </p:nvSpPr>
        <p:spPr>
          <a:xfrm>
            <a:off x="781200" y="1371750"/>
            <a:ext cx="7581600" cy="24000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 sz="3400">
                <a:solidFill>
                  <a:schemeClr val="accent2"/>
                </a:solidFill>
                <a:latin typeface="Poppins"/>
                <a:ea typeface="Poppins"/>
                <a:cs typeface="Poppins"/>
                <a:sym typeface="Poppins"/>
              </a:rPr>
              <a:t>By default</a:t>
            </a:r>
            <a:r>
              <a:rPr lang="en" sz="3400"/>
              <a:t>, all students can see all posts to the Class Journal.</a:t>
            </a:r>
            <a:endParaRPr sz="3400"/>
          </a:p>
          <a:p>
            <a:pPr indent="0" lvl="0" marL="0" rtl="0" algn="l">
              <a:lnSpc>
                <a:spcPct val="115000"/>
              </a:lnSpc>
              <a:spcBef>
                <a:spcPts val="0"/>
              </a:spcBef>
              <a:spcAft>
                <a:spcPts val="0"/>
              </a:spcAft>
              <a:buNone/>
            </a:pPr>
            <a:r>
              <a:t/>
            </a:r>
            <a:endParaRPr sz="1600"/>
          </a:p>
          <a:p>
            <a:pPr indent="0" lvl="0" marL="0" rtl="0" algn="l">
              <a:lnSpc>
                <a:spcPct val="115000"/>
              </a:lnSpc>
              <a:spcBef>
                <a:spcPts val="0"/>
              </a:spcBef>
              <a:spcAft>
                <a:spcPts val="0"/>
              </a:spcAft>
              <a:buNone/>
            </a:pPr>
            <a:r>
              <a:rPr lang="en" sz="1600"/>
              <a:t>Change this in Class Settings </a:t>
            </a:r>
            <a:endParaRPr sz="1600"/>
          </a:p>
        </p:txBody>
      </p:sp>
      <p:pic>
        <p:nvPicPr>
          <p:cNvPr id="1953" name="Google Shape;1953;p122"/>
          <p:cNvPicPr preferRelativeResize="0"/>
          <p:nvPr/>
        </p:nvPicPr>
        <p:blipFill rotWithShape="1">
          <a:blip r:embed="rId3">
            <a:alphaModFix/>
          </a:blip>
          <a:srcRect b="0" l="15874" r="0" t="0"/>
          <a:stretch/>
        </p:blipFill>
        <p:spPr>
          <a:xfrm>
            <a:off x="3849350" y="2836575"/>
            <a:ext cx="297575" cy="30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57" name="Shape 1957"/>
        <p:cNvGrpSpPr/>
        <p:nvPr/>
      </p:nvGrpSpPr>
      <p:grpSpPr>
        <a:xfrm>
          <a:off x="0" y="0"/>
          <a:ext cx="0" cy="0"/>
          <a:chOff x="0" y="0"/>
          <a:chExt cx="0" cy="0"/>
        </a:xfrm>
      </p:grpSpPr>
      <p:sp>
        <p:nvSpPr>
          <p:cNvPr id="1958" name="Google Shape;1958;p123"/>
          <p:cNvSpPr txBox="1"/>
          <p:nvPr/>
        </p:nvSpPr>
        <p:spPr>
          <a:xfrm>
            <a:off x="1468800" y="1422525"/>
            <a:ext cx="5901600" cy="1937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2"/>
                </a:highlight>
                <a:latin typeface="Poppins"/>
                <a:ea typeface="Poppins"/>
                <a:cs typeface="Poppins"/>
                <a:sym typeface="Poppins"/>
              </a:rPr>
              <a:t>PART 2: </a:t>
            </a:r>
            <a:endParaRPr b="1" sz="3000">
              <a:solidFill>
                <a:schemeClr val="lt1"/>
              </a:solidFill>
              <a:highlight>
                <a:schemeClr val="accent2"/>
              </a:highlight>
              <a:latin typeface="Poppins"/>
              <a:ea typeface="Poppins"/>
              <a:cs typeface="Poppins"/>
              <a:sym typeface="Poppins"/>
            </a:endParaRPr>
          </a:p>
          <a:p>
            <a:pPr indent="0" lvl="0" marL="0" rtl="0" algn="l">
              <a:lnSpc>
                <a:spcPct val="100000"/>
              </a:lnSpc>
              <a:spcBef>
                <a:spcPts val="1000"/>
              </a:spcBef>
              <a:spcAft>
                <a:spcPts val="1000"/>
              </a:spcAft>
              <a:buNone/>
            </a:pPr>
            <a:r>
              <a:rPr b="1" lang="en" sz="4600">
                <a:solidFill>
                  <a:schemeClr val="lt1"/>
                </a:solidFill>
                <a:latin typeface="Poppins"/>
                <a:ea typeface="Poppins"/>
                <a:cs typeface="Poppins"/>
                <a:sym typeface="Poppins"/>
              </a:rPr>
              <a:t>Teach Students How to Use Seesaw </a:t>
            </a:r>
            <a:endParaRPr b="1" sz="4600">
              <a:solidFill>
                <a:schemeClr val="lt1"/>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2" name="Shape 1962"/>
        <p:cNvGrpSpPr/>
        <p:nvPr/>
      </p:nvGrpSpPr>
      <p:grpSpPr>
        <a:xfrm>
          <a:off x="0" y="0"/>
          <a:ext cx="0" cy="0"/>
          <a:chOff x="0" y="0"/>
          <a:chExt cx="0" cy="0"/>
        </a:xfrm>
      </p:grpSpPr>
      <p:sp>
        <p:nvSpPr>
          <p:cNvPr id="1963" name="Google Shape;1963;p124"/>
          <p:cNvSpPr txBox="1"/>
          <p:nvPr>
            <p:ph type="title"/>
          </p:nvPr>
        </p:nvSpPr>
        <p:spPr>
          <a:xfrm>
            <a:off x="1364725" y="650195"/>
            <a:ext cx="6316500" cy="7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Overview of Lessons...</a:t>
            </a:r>
            <a:endParaRPr/>
          </a:p>
        </p:txBody>
      </p:sp>
      <p:sp>
        <p:nvSpPr>
          <p:cNvPr id="1964" name="Google Shape;1964;p124"/>
          <p:cNvSpPr txBox="1"/>
          <p:nvPr>
            <p:ph idx="1" type="subTitle"/>
          </p:nvPr>
        </p:nvSpPr>
        <p:spPr>
          <a:xfrm>
            <a:off x="2390150" y="1663538"/>
            <a:ext cx="5372700" cy="2305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200">
                <a:solidFill>
                  <a:schemeClr val="dk1"/>
                </a:solidFill>
                <a:latin typeface="Poppins"/>
                <a:ea typeface="Poppins"/>
                <a:cs typeface="Poppins"/>
                <a:sym typeface="Poppins"/>
              </a:rPr>
              <a:t>What is Seesaw</a:t>
            </a:r>
            <a:r>
              <a:rPr lang="en" sz="2200">
                <a:solidFill>
                  <a:schemeClr val="dk1"/>
                </a:solidFill>
                <a:latin typeface="Poppins"/>
                <a:ea typeface="Poppins"/>
                <a:cs typeface="Poppins"/>
                <a:sym typeface="Poppins"/>
              </a:rPr>
              <a:t> video tour</a:t>
            </a:r>
            <a:endParaRPr sz="1200">
              <a:solidFill>
                <a:schemeClr val="dk1"/>
              </a:solidFill>
              <a:latin typeface="Poppins"/>
              <a:ea typeface="Poppins"/>
              <a:cs typeface="Poppins"/>
              <a:sym typeface="Poppins"/>
            </a:endParaRPr>
          </a:p>
          <a:p>
            <a:pPr indent="0" lvl="0" marL="0" rtl="0" algn="l">
              <a:spcBef>
                <a:spcPts val="1800"/>
              </a:spcBef>
              <a:spcAft>
                <a:spcPts val="0"/>
              </a:spcAft>
              <a:buNone/>
            </a:pPr>
            <a:r>
              <a:rPr lang="en" sz="2200">
                <a:solidFill>
                  <a:schemeClr val="dk1"/>
                </a:solidFill>
                <a:latin typeface="Poppins"/>
                <a:ea typeface="Poppins"/>
                <a:cs typeface="Poppins"/>
                <a:sym typeface="Poppins"/>
              </a:rPr>
              <a:t>How to </a:t>
            </a:r>
            <a:r>
              <a:rPr b="1" lang="en" sz="2200">
                <a:solidFill>
                  <a:schemeClr val="dk1"/>
                </a:solidFill>
                <a:latin typeface="Poppins"/>
                <a:ea typeface="Poppins"/>
                <a:cs typeface="Poppins"/>
                <a:sym typeface="Poppins"/>
              </a:rPr>
              <a:t>Sign In</a:t>
            </a:r>
            <a:endParaRPr b="1" sz="2200">
              <a:solidFill>
                <a:schemeClr val="dk1"/>
              </a:solidFill>
              <a:latin typeface="Poppins"/>
              <a:ea typeface="Poppins"/>
              <a:cs typeface="Poppins"/>
              <a:sym typeface="Poppins"/>
            </a:endParaRPr>
          </a:p>
          <a:p>
            <a:pPr indent="0" lvl="0" marL="0" rtl="0" algn="l">
              <a:spcBef>
                <a:spcPts val="1800"/>
              </a:spcBef>
              <a:spcAft>
                <a:spcPts val="0"/>
              </a:spcAft>
              <a:buNone/>
            </a:pPr>
            <a:r>
              <a:rPr lang="en" sz="2200">
                <a:solidFill>
                  <a:schemeClr val="dk1"/>
                </a:solidFill>
                <a:latin typeface="Poppins"/>
                <a:ea typeface="Poppins"/>
                <a:cs typeface="Poppins"/>
                <a:sym typeface="Poppins"/>
              </a:rPr>
              <a:t>Create a </a:t>
            </a:r>
            <a:r>
              <a:rPr b="1" lang="en" sz="2200">
                <a:solidFill>
                  <a:schemeClr val="dk1"/>
                </a:solidFill>
                <a:latin typeface="Poppins"/>
                <a:ea typeface="Poppins"/>
                <a:cs typeface="Poppins"/>
                <a:sym typeface="Poppins"/>
              </a:rPr>
              <a:t>post</a:t>
            </a:r>
            <a:endParaRPr sz="2200">
              <a:solidFill>
                <a:schemeClr val="dk1"/>
              </a:solidFill>
              <a:latin typeface="Poppins"/>
              <a:ea typeface="Poppins"/>
              <a:cs typeface="Poppins"/>
              <a:sym typeface="Poppins"/>
            </a:endParaRPr>
          </a:p>
          <a:p>
            <a:pPr indent="0" lvl="0" marL="0" rtl="0" algn="l">
              <a:spcBef>
                <a:spcPts val="1800"/>
              </a:spcBef>
              <a:spcAft>
                <a:spcPts val="1800"/>
              </a:spcAft>
              <a:buNone/>
            </a:pPr>
            <a:r>
              <a:rPr lang="en" sz="2200">
                <a:solidFill>
                  <a:schemeClr val="dk1"/>
                </a:solidFill>
                <a:latin typeface="Poppins"/>
                <a:ea typeface="Poppins"/>
                <a:cs typeface="Poppins"/>
                <a:sym typeface="Poppins"/>
              </a:rPr>
              <a:t>Respond to an </a:t>
            </a:r>
            <a:r>
              <a:rPr b="1" lang="en" sz="2200">
                <a:solidFill>
                  <a:schemeClr val="dk1"/>
                </a:solidFill>
                <a:latin typeface="Poppins"/>
                <a:ea typeface="Poppins"/>
                <a:cs typeface="Poppins"/>
                <a:sym typeface="Poppins"/>
              </a:rPr>
              <a:t>activity</a:t>
            </a:r>
            <a:endParaRPr sz="2200">
              <a:solidFill>
                <a:schemeClr val="dk1"/>
              </a:solidFill>
              <a:latin typeface="Poppins"/>
              <a:ea typeface="Poppins"/>
              <a:cs typeface="Poppins"/>
              <a:sym typeface="Poppins"/>
            </a:endParaRPr>
          </a:p>
        </p:txBody>
      </p:sp>
      <p:grpSp>
        <p:nvGrpSpPr>
          <p:cNvPr id="1965" name="Google Shape;1965;p124"/>
          <p:cNvGrpSpPr/>
          <p:nvPr/>
        </p:nvGrpSpPr>
        <p:grpSpPr>
          <a:xfrm>
            <a:off x="1771639" y="1663554"/>
            <a:ext cx="379051" cy="378477"/>
            <a:chOff x="4563900" y="464100"/>
            <a:chExt cx="396000" cy="395400"/>
          </a:xfrm>
        </p:grpSpPr>
        <p:sp>
          <p:nvSpPr>
            <p:cNvPr id="1966" name="Google Shape;1966;p124"/>
            <p:cNvSpPr/>
            <p:nvPr/>
          </p:nvSpPr>
          <p:spPr>
            <a:xfrm>
              <a:off x="4563900" y="464100"/>
              <a:ext cx="396000" cy="395400"/>
            </a:xfrm>
            <a:custGeom>
              <a:rect b="b" l="l" r="r" t="t"/>
              <a:pathLst>
                <a:path extrusionOk="0" h="15816" w="1584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59CB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24"/>
            <p:cNvSpPr/>
            <p:nvPr/>
          </p:nvSpPr>
          <p:spPr>
            <a:xfrm>
              <a:off x="4723625" y="576825"/>
              <a:ext cx="62700" cy="174800"/>
            </a:xfrm>
            <a:custGeom>
              <a:rect b="b" l="l" r="r" t="t"/>
              <a:pathLst>
                <a:path extrusionOk="0" h="6992" w="2508">
                  <a:moveTo>
                    <a:pt x="0" y="0"/>
                  </a:moveTo>
                  <a:lnTo>
                    <a:pt x="0" y="1326"/>
                  </a:lnTo>
                  <a:lnTo>
                    <a:pt x="1061" y="1326"/>
                  </a:lnTo>
                  <a:lnTo>
                    <a:pt x="1061" y="6992"/>
                  </a:lnTo>
                  <a:lnTo>
                    <a:pt x="2507" y="6992"/>
                  </a:lnTo>
                  <a:lnTo>
                    <a:pt x="2507"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8" name="Google Shape;1968;p124"/>
          <p:cNvGrpSpPr/>
          <p:nvPr/>
        </p:nvGrpSpPr>
        <p:grpSpPr>
          <a:xfrm>
            <a:off x="1771661" y="2274861"/>
            <a:ext cx="379051" cy="379649"/>
            <a:chOff x="3611400" y="859500"/>
            <a:chExt cx="396000" cy="396625"/>
          </a:xfrm>
        </p:grpSpPr>
        <p:sp>
          <p:nvSpPr>
            <p:cNvPr id="1969" name="Google Shape;1969;p124"/>
            <p:cNvSpPr/>
            <p:nvPr/>
          </p:nvSpPr>
          <p:spPr>
            <a:xfrm>
              <a:off x="3611400" y="859500"/>
              <a:ext cx="396000" cy="396625"/>
            </a:xfrm>
            <a:custGeom>
              <a:rect b="b" l="l" r="r" t="t"/>
              <a:pathLst>
                <a:path extrusionOk="0" h="15865" w="1584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59CB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24"/>
            <p:cNvSpPr/>
            <p:nvPr/>
          </p:nvSpPr>
          <p:spPr>
            <a:xfrm>
              <a:off x="3747600" y="968600"/>
              <a:ext cx="122975" cy="177225"/>
            </a:xfrm>
            <a:custGeom>
              <a:rect b="b" l="l" r="r" t="t"/>
              <a:pathLst>
                <a:path extrusionOk="0" h="7089" w="4919">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1" name="Google Shape;1971;p124"/>
          <p:cNvGrpSpPr/>
          <p:nvPr/>
        </p:nvGrpSpPr>
        <p:grpSpPr>
          <a:xfrm>
            <a:off x="1771661" y="2887341"/>
            <a:ext cx="379051" cy="379051"/>
            <a:chOff x="3611400" y="1376625"/>
            <a:chExt cx="396000" cy="396000"/>
          </a:xfrm>
        </p:grpSpPr>
        <p:sp>
          <p:nvSpPr>
            <p:cNvPr id="1972" name="Google Shape;1972;p124"/>
            <p:cNvSpPr/>
            <p:nvPr/>
          </p:nvSpPr>
          <p:spPr>
            <a:xfrm>
              <a:off x="3611400" y="1376625"/>
              <a:ext cx="396000" cy="396000"/>
            </a:xfrm>
            <a:custGeom>
              <a:rect b="b" l="l" r="r" t="t"/>
              <a:pathLst>
                <a:path extrusionOk="0" h="15840" w="1584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59CB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24"/>
            <p:cNvSpPr/>
            <p:nvPr/>
          </p:nvSpPr>
          <p:spPr>
            <a:xfrm>
              <a:off x="3747000" y="1482100"/>
              <a:ext cx="124175" cy="184450"/>
            </a:xfrm>
            <a:custGeom>
              <a:rect b="b" l="l" r="r" t="t"/>
              <a:pathLst>
                <a:path extrusionOk="0" h="7378" w="4967">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124"/>
          <p:cNvGrpSpPr/>
          <p:nvPr/>
        </p:nvGrpSpPr>
        <p:grpSpPr>
          <a:xfrm>
            <a:off x="1771653" y="3499244"/>
            <a:ext cx="379051" cy="379075"/>
            <a:chOff x="3611400" y="1894350"/>
            <a:chExt cx="396000" cy="396025"/>
          </a:xfrm>
        </p:grpSpPr>
        <p:sp>
          <p:nvSpPr>
            <p:cNvPr id="1975" name="Google Shape;1975;p124"/>
            <p:cNvSpPr/>
            <p:nvPr/>
          </p:nvSpPr>
          <p:spPr>
            <a:xfrm>
              <a:off x="3611400" y="1894350"/>
              <a:ext cx="396000" cy="396025"/>
            </a:xfrm>
            <a:custGeom>
              <a:rect b="b" l="l" r="r" t="t"/>
              <a:pathLst>
                <a:path extrusionOk="0" h="15841" w="15840">
                  <a:moveTo>
                    <a:pt x="7932" y="1"/>
                  </a:moveTo>
                  <a:cubicBezTo>
                    <a:pt x="3544" y="1"/>
                    <a:pt x="1" y="3545"/>
                    <a:pt x="1" y="7908"/>
                  </a:cubicBezTo>
                  <a:cubicBezTo>
                    <a:pt x="1" y="12296"/>
                    <a:pt x="3544" y="15840"/>
                    <a:pt x="7932" y="15840"/>
                  </a:cubicBezTo>
                  <a:cubicBezTo>
                    <a:pt x="12295" y="15840"/>
                    <a:pt x="15839" y="12272"/>
                    <a:pt x="15839" y="7908"/>
                  </a:cubicBezTo>
                  <a:cubicBezTo>
                    <a:pt x="15839" y="3545"/>
                    <a:pt x="12295" y="1"/>
                    <a:pt x="7932" y="1"/>
                  </a:cubicBezTo>
                  <a:close/>
                </a:path>
              </a:pathLst>
            </a:custGeom>
            <a:solidFill>
              <a:srgbClr val="59CB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24"/>
            <p:cNvSpPr/>
            <p:nvPr/>
          </p:nvSpPr>
          <p:spPr>
            <a:xfrm>
              <a:off x="3730125" y="2003450"/>
              <a:ext cx="144075" cy="177225"/>
            </a:xfrm>
            <a:custGeom>
              <a:rect b="b" l="l" r="r" t="t"/>
              <a:pathLst>
                <a:path extrusionOk="0" h="7089" w="5763">
                  <a:moveTo>
                    <a:pt x="3569" y="1616"/>
                  </a:moveTo>
                  <a:lnTo>
                    <a:pt x="3569" y="4460"/>
                  </a:lnTo>
                  <a:lnTo>
                    <a:pt x="1447" y="4460"/>
                  </a:lnTo>
                  <a:lnTo>
                    <a:pt x="3569" y="1616"/>
                  </a:lnTo>
                  <a:close/>
                  <a:moveTo>
                    <a:pt x="3352" y="0"/>
                  </a:moveTo>
                  <a:lnTo>
                    <a:pt x="1" y="4509"/>
                  </a:lnTo>
                  <a:lnTo>
                    <a:pt x="1" y="5666"/>
                  </a:lnTo>
                  <a:lnTo>
                    <a:pt x="3448" y="5666"/>
                  </a:lnTo>
                  <a:lnTo>
                    <a:pt x="3448" y="7088"/>
                  </a:lnTo>
                  <a:lnTo>
                    <a:pt x="4870" y="7088"/>
                  </a:lnTo>
                  <a:lnTo>
                    <a:pt x="4870" y="5666"/>
                  </a:lnTo>
                  <a:lnTo>
                    <a:pt x="5762" y="5666"/>
                  </a:lnTo>
                  <a:lnTo>
                    <a:pt x="5762" y="4460"/>
                  </a:lnTo>
                  <a:lnTo>
                    <a:pt x="4870" y="4460"/>
                  </a:lnTo>
                  <a:lnTo>
                    <a:pt x="4870"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0" name="Shape 1980"/>
        <p:cNvGrpSpPr/>
        <p:nvPr/>
      </p:nvGrpSpPr>
      <p:grpSpPr>
        <a:xfrm>
          <a:off x="0" y="0"/>
          <a:ext cx="0" cy="0"/>
          <a:chOff x="0" y="0"/>
          <a:chExt cx="0" cy="0"/>
        </a:xfrm>
      </p:grpSpPr>
      <p:sp>
        <p:nvSpPr>
          <p:cNvPr id="1981" name="Google Shape;1981;p125"/>
          <p:cNvSpPr txBox="1"/>
          <p:nvPr>
            <p:ph type="title"/>
          </p:nvPr>
        </p:nvSpPr>
        <p:spPr>
          <a:xfrm>
            <a:off x="781200" y="1329450"/>
            <a:ext cx="7581600" cy="24846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400"/>
              <a:t>Lessons follow an </a:t>
            </a:r>
            <a:r>
              <a:rPr lang="en" sz="3400">
                <a:solidFill>
                  <a:schemeClr val="accent1"/>
                </a:solidFill>
              </a:rPr>
              <a:t>I do/you do</a:t>
            </a:r>
            <a:r>
              <a:rPr lang="en" sz="3400"/>
              <a:t> format. First you model, then students explore!</a:t>
            </a:r>
            <a:endParaRPr sz="3400"/>
          </a:p>
          <a:p>
            <a:pPr indent="0" lvl="0" marL="0" rtl="0" algn="l">
              <a:lnSpc>
                <a:spcPct val="115000"/>
              </a:lnSpc>
              <a:spcBef>
                <a:spcPts val="1000"/>
              </a:spcBef>
              <a:spcAft>
                <a:spcPts val="0"/>
              </a:spcAft>
              <a:buNone/>
            </a:pPr>
            <a:r>
              <a:rPr lang="en" sz="2200"/>
              <a:t>Let’s have you</a:t>
            </a:r>
            <a:r>
              <a:rPr lang="en" sz="2200"/>
              <a:t> experience these lessons </a:t>
            </a:r>
            <a:r>
              <a:rPr b="1" lang="en" sz="2200">
                <a:solidFill>
                  <a:schemeClr val="accent1"/>
                </a:solidFill>
                <a:latin typeface="Poppins"/>
                <a:ea typeface="Poppins"/>
                <a:cs typeface="Poppins"/>
                <a:sym typeface="Poppins"/>
              </a:rPr>
              <a:t>as a student</a:t>
            </a:r>
            <a:r>
              <a:rPr lang="en" sz="2200"/>
              <a:t>.</a:t>
            </a:r>
            <a:endParaRPr b="1" sz="2200">
              <a:latin typeface="Poppins"/>
              <a:ea typeface="Poppins"/>
              <a:cs typeface="Poppins"/>
              <a:sym typeface="Poppi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85" name="Shape 1985"/>
        <p:cNvGrpSpPr/>
        <p:nvPr/>
      </p:nvGrpSpPr>
      <p:grpSpPr>
        <a:xfrm>
          <a:off x="0" y="0"/>
          <a:ext cx="0" cy="0"/>
          <a:chOff x="0" y="0"/>
          <a:chExt cx="0" cy="0"/>
        </a:xfrm>
      </p:grpSpPr>
      <p:sp>
        <p:nvSpPr>
          <p:cNvPr id="1986" name="Google Shape;1986;p126"/>
          <p:cNvSpPr txBox="1"/>
          <p:nvPr/>
        </p:nvSpPr>
        <p:spPr>
          <a:xfrm>
            <a:off x="1468800" y="1422525"/>
            <a:ext cx="6155400" cy="211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2"/>
                </a:highlight>
                <a:latin typeface="Poppins"/>
                <a:ea typeface="Poppins"/>
                <a:cs typeface="Poppins"/>
                <a:sym typeface="Poppins"/>
              </a:rPr>
              <a:t>LESSON 1</a:t>
            </a:r>
            <a:r>
              <a:rPr b="1" lang="en" sz="3000">
                <a:solidFill>
                  <a:schemeClr val="lt1"/>
                </a:solidFill>
                <a:highlight>
                  <a:schemeClr val="accent2"/>
                </a:highlight>
                <a:latin typeface="Poppins"/>
                <a:ea typeface="Poppins"/>
                <a:cs typeface="Poppins"/>
                <a:sym typeface="Poppins"/>
              </a:rPr>
              <a:t>:</a:t>
            </a:r>
            <a:endParaRPr b="1" sz="3000">
              <a:solidFill>
                <a:schemeClr val="lt1"/>
              </a:solidFill>
              <a:highlight>
                <a:schemeClr val="accent2"/>
              </a:highlight>
              <a:latin typeface="Poppins"/>
              <a:ea typeface="Poppins"/>
              <a:cs typeface="Poppins"/>
              <a:sym typeface="Poppins"/>
            </a:endParaRPr>
          </a:p>
          <a:p>
            <a:pPr indent="0" lvl="0" marL="0" rtl="0" algn="l">
              <a:lnSpc>
                <a:spcPct val="100000"/>
              </a:lnSpc>
              <a:spcBef>
                <a:spcPts val="1000"/>
              </a:spcBef>
              <a:spcAft>
                <a:spcPts val="0"/>
              </a:spcAft>
              <a:buNone/>
            </a:pPr>
            <a:r>
              <a:rPr b="1" lang="en" sz="4600">
                <a:solidFill>
                  <a:schemeClr val="lt1"/>
                </a:solidFill>
                <a:latin typeface="Poppins"/>
                <a:ea typeface="Poppins"/>
                <a:cs typeface="Poppins"/>
                <a:sym typeface="Poppins"/>
              </a:rPr>
              <a:t>Get Ready to Watch</a:t>
            </a:r>
            <a:endParaRPr b="1" sz="4600">
              <a:solidFill>
                <a:schemeClr val="lt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990" name="Shape 1990"/>
        <p:cNvGrpSpPr/>
        <p:nvPr/>
      </p:nvGrpSpPr>
      <p:grpSpPr>
        <a:xfrm>
          <a:off x="0" y="0"/>
          <a:ext cx="0" cy="0"/>
          <a:chOff x="0" y="0"/>
          <a:chExt cx="0" cy="0"/>
        </a:xfrm>
      </p:grpSpPr>
      <p:pic>
        <p:nvPicPr>
          <p:cNvPr descr="Introduce your students to Seesaw! Students watch this video learn what Seesaw is, how to sign in, how to post to their Journal, and how to respond to activities. Spanish translation coming soon!&#10;&#10;Looking for more resources to get students started on Seesaw? Check out our Get Students Started Kit at web.seesaw.me/get-students-started-kit.&#10;&#10;Want to get families started? Get the introduction for families video here: https://youtu.be/t2UgfXZyjDs" id="1991" name="Google Shape;1991;p127" title="What is Seesaw? Introduction For Students">
            <a:hlinkClick r:id="rId3"/>
          </p:cNvPr>
          <p:cNvPicPr preferRelativeResize="0"/>
          <p:nvPr/>
        </p:nvPicPr>
        <p:blipFill>
          <a:blip r:embed="rId4">
            <a:alphaModFix/>
          </a:blip>
          <a:stretch>
            <a:fillRect/>
          </a:stretch>
        </p:blipFill>
        <p:spPr>
          <a:xfrm>
            <a:off x="1576525" y="342900"/>
            <a:ext cx="5990950" cy="4493212"/>
          </a:xfrm>
          <a:prstGeom prst="rect">
            <a:avLst/>
          </a:prstGeom>
          <a:noFill/>
          <a:ln cap="flat" cmpd="sng" w="38100">
            <a:solidFill>
              <a:schemeClr val="accent3"/>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5" name="Shape 1995"/>
        <p:cNvGrpSpPr/>
        <p:nvPr/>
      </p:nvGrpSpPr>
      <p:grpSpPr>
        <a:xfrm>
          <a:off x="0" y="0"/>
          <a:ext cx="0" cy="0"/>
          <a:chOff x="0" y="0"/>
          <a:chExt cx="0" cy="0"/>
        </a:xfrm>
      </p:grpSpPr>
      <p:sp>
        <p:nvSpPr>
          <p:cNvPr id="1996" name="Google Shape;1996;p128"/>
          <p:cNvSpPr txBox="1"/>
          <p:nvPr>
            <p:ph type="title"/>
          </p:nvPr>
        </p:nvSpPr>
        <p:spPr>
          <a:xfrm>
            <a:off x="1164450" y="1494600"/>
            <a:ext cx="6695100" cy="21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1"/>
                </a:highlight>
              </a:rPr>
              <a:t>TURN &amp; TALK:</a:t>
            </a:r>
            <a:endParaRPr sz="3000">
              <a:solidFill>
                <a:schemeClr val="lt1"/>
              </a:solidFill>
              <a:highlight>
                <a:schemeClr val="accent1"/>
              </a:highlight>
            </a:endParaRPr>
          </a:p>
          <a:p>
            <a:pPr indent="0" lvl="0" marL="0" rtl="0" algn="l">
              <a:spcBef>
                <a:spcPts val="1000"/>
              </a:spcBef>
              <a:spcAft>
                <a:spcPts val="0"/>
              </a:spcAft>
              <a:buNone/>
            </a:pPr>
            <a:r>
              <a:rPr lang="en" sz="3000"/>
              <a:t>What excites you most about using Seesaw?</a:t>
            </a:r>
            <a:endParaRPr sz="3000"/>
          </a:p>
        </p:txBody>
      </p:sp>
      <p:sp>
        <p:nvSpPr>
          <p:cNvPr id="1997" name="Google Shape;1997;p128"/>
          <p:cNvSpPr txBox="1"/>
          <p:nvPr/>
        </p:nvSpPr>
        <p:spPr>
          <a:xfrm rot="-685166">
            <a:off x="3988669" y="3218648"/>
            <a:ext cx="2031924" cy="695076"/>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ppins"/>
                <a:ea typeface="Poppins"/>
                <a:cs typeface="Poppins"/>
                <a:sym typeface="Poppins"/>
              </a:rPr>
              <a:t>Remember, you’re a student right now!</a:t>
            </a:r>
            <a:endParaRPr>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001" name="Shape 2001"/>
        <p:cNvGrpSpPr/>
        <p:nvPr/>
      </p:nvGrpSpPr>
      <p:grpSpPr>
        <a:xfrm>
          <a:off x="0" y="0"/>
          <a:ext cx="0" cy="0"/>
          <a:chOff x="0" y="0"/>
          <a:chExt cx="0" cy="0"/>
        </a:xfrm>
      </p:grpSpPr>
      <p:sp>
        <p:nvSpPr>
          <p:cNvPr id="2002" name="Google Shape;2002;p129"/>
          <p:cNvSpPr txBox="1"/>
          <p:nvPr/>
        </p:nvSpPr>
        <p:spPr>
          <a:xfrm>
            <a:off x="1468800" y="1422525"/>
            <a:ext cx="6155400" cy="211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2"/>
                </a:highlight>
                <a:latin typeface="Poppins"/>
                <a:ea typeface="Poppins"/>
                <a:cs typeface="Poppins"/>
                <a:sym typeface="Poppins"/>
              </a:rPr>
              <a:t>LESSON 2:</a:t>
            </a:r>
            <a:endParaRPr b="1" sz="3000">
              <a:solidFill>
                <a:schemeClr val="lt1"/>
              </a:solidFill>
              <a:highlight>
                <a:schemeClr val="accent2"/>
              </a:highlight>
              <a:latin typeface="Poppins"/>
              <a:ea typeface="Poppins"/>
              <a:cs typeface="Poppins"/>
              <a:sym typeface="Poppins"/>
            </a:endParaRPr>
          </a:p>
          <a:p>
            <a:pPr indent="0" lvl="0" marL="0" rtl="0" algn="l">
              <a:lnSpc>
                <a:spcPct val="100000"/>
              </a:lnSpc>
              <a:spcBef>
                <a:spcPts val="1000"/>
              </a:spcBef>
              <a:spcAft>
                <a:spcPts val="0"/>
              </a:spcAft>
              <a:buNone/>
            </a:pPr>
            <a:r>
              <a:rPr b="1" lang="en" sz="4600">
                <a:solidFill>
                  <a:schemeClr val="lt1"/>
                </a:solidFill>
                <a:latin typeface="Poppins"/>
                <a:ea typeface="Poppins"/>
                <a:cs typeface="Poppins"/>
                <a:sym typeface="Poppins"/>
              </a:rPr>
              <a:t>Signing In</a:t>
            </a:r>
            <a:endParaRPr b="1" sz="460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878" name="Shape 1878"/>
        <p:cNvGrpSpPr/>
        <p:nvPr/>
      </p:nvGrpSpPr>
      <p:grpSpPr>
        <a:xfrm>
          <a:off x="0" y="0"/>
          <a:ext cx="0" cy="0"/>
          <a:chOff x="0" y="0"/>
          <a:chExt cx="0" cy="0"/>
        </a:xfrm>
      </p:grpSpPr>
      <p:pic>
        <p:nvPicPr>
          <p:cNvPr id="1879" name="Google Shape;1879;p112"/>
          <p:cNvPicPr preferRelativeResize="0"/>
          <p:nvPr/>
        </p:nvPicPr>
        <p:blipFill>
          <a:blip r:embed="rId3">
            <a:alphaModFix/>
          </a:blip>
          <a:stretch>
            <a:fillRect/>
          </a:stretch>
        </p:blipFill>
        <p:spPr>
          <a:xfrm>
            <a:off x="4698213" y="1300175"/>
            <a:ext cx="3848100" cy="2543175"/>
          </a:xfrm>
          <a:prstGeom prst="rect">
            <a:avLst/>
          </a:prstGeom>
          <a:noFill/>
          <a:ln cap="flat" cmpd="sng" w="38100">
            <a:solidFill>
              <a:schemeClr val="accent4"/>
            </a:solidFill>
            <a:prstDash val="solid"/>
            <a:round/>
            <a:headEnd len="sm" w="sm" type="none"/>
            <a:tailEnd len="sm" w="sm" type="none"/>
          </a:ln>
        </p:spPr>
      </p:pic>
      <p:pic>
        <p:nvPicPr>
          <p:cNvPr id="1880" name="Google Shape;1880;p112"/>
          <p:cNvPicPr preferRelativeResize="0"/>
          <p:nvPr/>
        </p:nvPicPr>
        <p:blipFill>
          <a:blip r:embed="rId4">
            <a:alphaModFix/>
          </a:blip>
          <a:stretch>
            <a:fillRect/>
          </a:stretch>
        </p:blipFill>
        <p:spPr>
          <a:xfrm>
            <a:off x="597688" y="1296113"/>
            <a:ext cx="3848100" cy="2551285"/>
          </a:xfrm>
          <a:prstGeom prst="rect">
            <a:avLst/>
          </a:prstGeom>
          <a:noFill/>
          <a:ln cap="flat" cmpd="sng" w="38100">
            <a:solidFill>
              <a:schemeClr val="accent4"/>
            </a:solidFill>
            <a:prstDash val="solid"/>
            <a:round/>
            <a:headEnd len="sm" w="sm" type="none"/>
            <a:tailEnd len="sm" w="sm"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06" name="Shape 2006"/>
        <p:cNvGrpSpPr/>
        <p:nvPr/>
      </p:nvGrpSpPr>
      <p:grpSpPr>
        <a:xfrm>
          <a:off x="0" y="0"/>
          <a:ext cx="0" cy="0"/>
          <a:chOff x="0" y="0"/>
          <a:chExt cx="0" cy="0"/>
        </a:xfrm>
      </p:grpSpPr>
      <p:sp>
        <p:nvSpPr>
          <p:cNvPr id="2007" name="Google Shape;2007;p130"/>
          <p:cNvSpPr txBox="1"/>
          <p:nvPr/>
        </p:nvSpPr>
        <p:spPr>
          <a:xfrm>
            <a:off x="3852250" y="2141250"/>
            <a:ext cx="3547500" cy="86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4600">
                <a:solidFill>
                  <a:schemeClr val="dk1"/>
                </a:solidFill>
                <a:latin typeface="Poppins"/>
                <a:ea typeface="Poppins"/>
                <a:cs typeface="Poppins"/>
                <a:sym typeface="Poppins"/>
              </a:rPr>
              <a:t>Watch Me</a:t>
            </a:r>
            <a:endParaRPr b="1" sz="4600">
              <a:solidFill>
                <a:schemeClr val="dk1"/>
              </a:solidFill>
              <a:latin typeface="Poppins"/>
              <a:ea typeface="Poppins"/>
              <a:cs typeface="Poppins"/>
              <a:sym typeface="Poppins"/>
            </a:endParaRPr>
          </a:p>
        </p:txBody>
      </p:sp>
      <p:pic>
        <p:nvPicPr>
          <p:cNvPr id="2008" name="Google Shape;2008;p130"/>
          <p:cNvPicPr preferRelativeResize="0"/>
          <p:nvPr/>
        </p:nvPicPr>
        <p:blipFill>
          <a:blip r:embed="rId3">
            <a:alphaModFix/>
          </a:blip>
          <a:stretch>
            <a:fillRect/>
          </a:stretch>
        </p:blipFill>
        <p:spPr>
          <a:xfrm>
            <a:off x="1507442" y="1447875"/>
            <a:ext cx="2174500" cy="22477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2" name="Shape 2012"/>
        <p:cNvGrpSpPr/>
        <p:nvPr/>
      </p:nvGrpSpPr>
      <p:grpSpPr>
        <a:xfrm>
          <a:off x="0" y="0"/>
          <a:ext cx="0" cy="0"/>
          <a:chOff x="0" y="0"/>
          <a:chExt cx="0" cy="0"/>
        </a:xfrm>
      </p:grpSpPr>
      <p:pic>
        <p:nvPicPr>
          <p:cNvPr id="2013" name="Google Shape;2013;p131"/>
          <p:cNvPicPr preferRelativeResize="0"/>
          <p:nvPr/>
        </p:nvPicPr>
        <p:blipFill>
          <a:blip r:embed="rId3">
            <a:alphaModFix/>
          </a:blip>
          <a:stretch>
            <a:fillRect/>
          </a:stretch>
        </p:blipFill>
        <p:spPr>
          <a:xfrm>
            <a:off x="100" y="0"/>
            <a:ext cx="9143998" cy="4821143"/>
          </a:xfrm>
          <a:prstGeom prst="rect">
            <a:avLst/>
          </a:prstGeom>
          <a:noFill/>
          <a:ln>
            <a:noFill/>
          </a:ln>
        </p:spPr>
      </p:pic>
      <p:sp>
        <p:nvSpPr>
          <p:cNvPr id="2014" name="Google Shape;2014;p131"/>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31"/>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I’m A Student</a:t>
            </a:r>
            <a:endParaRPr b="1" sz="2000">
              <a:solidFill>
                <a:srgbClr val="FFFFFF"/>
              </a:solidFill>
              <a:latin typeface="Poppins"/>
              <a:ea typeface="Poppins"/>
              <a:cs typeface="Poppins"/>
              <a:sym typeface="Poppins"/>
            </a:endParaRPr>
          </a:p>
        </p:txBody>
      </p:sp>
      <p:sp>
        <p:nvSpPr>
          <p:cNvPr id="2016" name="Google Shape;2016;p131"/>
          <p:cNvSpPr/>
          <p:nvPr/>
        </p:nvSpPr>
        <p:spPr>
          <a:xfrm>
            <a:off x="3389800" y="2057400"/>
            <a:ext cx="2352600" cy="3807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20" name="Shape 2020"/>
        <p:cNvGrpSpPr/>
        <p:nvPr/>
      </p:nvGrpSpPr>
      <p:grpSpPr>
        <a:xfrm>
          <a:off x="0" y="0"/>
          <a:ext cx="0" cy="0"/>
          <a:chOff x="0" y="0"/>
          <a:chExt cx="0" cy="0"/>
        </a:xfrm>
      </p:grpSpPr>
      <p:pic>
        <p:nvPicPr>
          <p:cNvPr id="2021" name="Google Shape;2021;p132"/>
          <p:cNvPicPr preferRelativeResize="0"/>
          <p:nvPr/>
        </p:nvPicPr>
        <p:blipFill>
          <a:blip r:embed="rId3">
            <a:alphaModFix/>
          </a:blip>
          <a:stretch>
            <a:fillRect/>
          </a:stretch>
        </p:blipFill>
        <p:spPr>
          <a:xfrm>
            <a:off x="0" y="-26073"/>
            <a:ext cx="9143998" cy="4824288"/>
          </a:xfrm>
          <a:prstGeom prst="rect">
            <a:avLst/>
          </a:prstGeom>
          <a:noFill/>
          <a:ln>
            <a:noFill/>
          </a:ln>
        </p:spPr>
      </p:pic>
      <p:sp>
        <p:nvSpPr>
          <p:cNvPr id="2022" name="Google Shape;2022;p132"/>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32"/>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The first time signing in, enter or scan my class code</a:t>
            </a:r>
            <a:endParaRPr b="1" sz="2000">
              <a:solidFill>
                <a:srgbClr val="FFFFFF"/>
              </a:solidFill>
              <a:latin typeface="Poppins"/>
              <a:ea typeface="Poppins"/>
              <a:cs typeface="Poppins"/>
              <a:sym typeface="Poppins"/>
            </a:endParaRPr>
          </a:p>
        </p:txBody>
      </p:sp>
      <p:sp>
        <p:nvSpPr>
          <p:cNvPr id="2024" name="Google Shape;2024;p132"/>
          <p:cNvSpPr/>
          <p:nvPr/>
        </p:nvSpPr>
        <p:spPr>
          <a:xfrm>
            <a:off x="3171025" y="2195725"/>
            <a:ext cx="2785200" cy="809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32"/>
          <p:cNvSpPr txBox="1"/>
          <p:nvPr/>
        </p:nvSpPr>
        <p:spPr>
          <a:xfrm rot="-760775">
            <a:off x="364058" y="4086316"/>
            <a:ext cx="2114363" cy="427441"/>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Email/Google Sign In</a:t>
            </a:r>
            <a:endParaRPr b="1">
              <a:solidFill>
                <a:schemeClr val="lt1"/>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29" name="Shape 2029"/>
        <p:cNvGrpSpPr/>
        <p:nvPr/>
      </p:nvGrpSpPr>
      <p:grpSpPr>
        <a:xfrm>
          <a:off x="0" y="0"/>
          <a:ext cx="0" cy="0"/>
          <a:chOff x="0" y="0"/>
          <a:chExt cx="0" cy="0"/>
        </a:xfrm>
      </p:grpSpPr>
      <p:pic>
        <p:nvPicPr>
          <p:cNvPr id="2030" name="Google Shape;2030;p133"/>
          <p:cNvPicPr preferRelativeResize="0"/>
          <p:nvPr/>
        </p:nvPicPr>
        <p:blipFill>
          <a:blip r:embed="rId3">
            <a:alphaModFix/>
          </a:blip>
          <a:stretch>
            <a:fillRect/>
          </a:stretch>
        </p:blipFill>
        <p:spPr>
          <a:xfrm>
            <a:off x="-20375" y="0"/>
            <a:ext cx="9164478" cy="4835129"/>
          </a:xfrm>
          <a:prstGeom prst="rect">
            <a:avLst/>
          </a:prstGeom>
          <a:noFill/>
          <a:ln>
            <a:noFill/>
          </a:ln>
        </p:spPr>
      </p:pic>
      <p:sp>
        <p:nvSpPr>
          <p:cNvPr id="2031" name="Google Shape;2031;p133"/>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33"/>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Use my Google account or my existing email address</a:t>
            </a:r>
            <a:endParaRPr b="1" sz="2000">
              <a:solidFill>
                <a:srgbClr val="FFFFFF"/>
              </a:solidFill>
              <a:latin typeface="Poppins"/>
              <a:ea typeface="Poppins"/>
              <a:cs typeface="Poppins"/>
              <a:sym typeface="Poppins"/>
            </a:endParaRPr>
          </a:p>
        </p:txBody>
      </p:sp>
      <p:sp>
        <p:nvSpPr>
          <p:cNvPr id="2033" name="Google Shape;2033;p133"/>
          <p:cNvSpPr/>
          <p:nvPr/>
        </p:nvSpPr>
        <p:spPr>
          <a:xfrm>
            <a:off x="3169275" y="356475"/>
            <a:ext cx="2785200" cy="28944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133"/>
          <p:cNvSpPr txBox="1"/>
          <p:nvPr/>
        </p:nvSpPr>
        <p:spPr>
          <a:xfrm rot="-760775">
            <a:off x="364058" y="4086316"/>
            <a:ext cx="2114363" cy="427441"/>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Email/Google Sign In</a:t>
            </a:r>
            <a:endParaRPr b="1">
              <a:solidFill>
                <a:schemeClr val="lt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38" name="Shape 2038"/>
        <p:cNvGrpSpPr/>
        <p:nvPr/>
      </p:nvGrpSpPr>
      <p:grpSpPr>
        <a:xfrm>
          <a:off x="0" y="0"/>
          <a:ext cx="0" cy="0"/>
          <a:chOff x="0" y="0"/>
          <a:chExt cx="0" cy="0"/>
        </a:xfrm>
      </p:grpSpPr>
      <p:pic>
        <p:nvPicPr>
          <p:cNvPr id="2039" name="Google Shape;2039;p134"/>
          <p:cNvPicPr preferRelativeResize="0"/>
          <p:nvPr/>
        </p:nvPicPr>
        <p:blipFill>
          <a:blip r:embed="rId3">
            <a:alphaModFix/>
          </a:blip>
          <a:stretch>
            <a:fillRect/>
          </a:stretch>
        </p:blipFill>
        <p:spPr>
          <a:xfrm>
            <a:off x="0" y="-26073"/>
            <a:ext cx="9143998" cy="4824288"/>
          </a:xfrm>
          <a:prstGeom prst="rect">
            <a:avLst/>
          </a:prstGeom>
          <a:noFill/>
          <a:ln>
            <a:noFill/>
          </a:ln>
        </p:spPr>
      </p:pic>
      <p:sp>
        <p:nvSpPr>
          <p:cNvPr id="2040" name="Google Shape;2040;p134"/>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34"/>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After I log in the first time, I can log in normally</a:t>
            </a:r>
            <a:endParaRPr b="1" sz="2000">
              <a:solidFill>
                <a:srgbClr val="FFFFFF"/>
              </a:solidFill>
              <a:latin typeface="Poppins"/>
              <a:ea typeface="Poppins"/>
              <a:cs typeface="Poppins"/>
              <a:sym typeface="Poppins"/>
            </a:endParaRPr>
          </a:p>
        </p:txBody>
      </p:sp>
      <p:sp>
        <p:nvSpPr>
          <p:cNvPr id="2042" name="Google Shape;2042;p134"/>
          <p:cNvSpPr/>
          <p:nvPr/>
        </p:nvSpPr>
        <p:spPr>
          <a:xfrm>
            <a:off x="3179400" y="367150"/>
            <a:ext cx="2785200" cy="14613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34"/>
          <p:cNvSpPr txBox="1"/>
          <p:nvPr/>
        </p:nvSpPr>
        <p:spPr>
          <a:xfrm rot="-760775">
            <a:off x="364058" y="4086316"/>
            <a:ext cx="2114363" cy="427441"/>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Email/Google Sign In</a:t>
            </a:r>
            <a:endParaRPr b="1">
              <a:solidFill>
                <a:schemeClr val="lt1"/>
              </a:solidFill>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7" name="Shape 2047"/>
        <p:cNvGrpSpPr/>
        <p:nvPr/>
      </p:nvGrpSpPr>
      <p:grpSpPr>
        <a:xfrm>
          <a:off x="0" y="0"/>
          <a:ext cx="0" cy="0"/>
          <a:chOff x="0" y="0"/>
          <a:chExt cx="0" cy="0"/>
        </a:xfrm>
      </p:grpSpPr>
      <p:pic>
        <p:nvPicPr>
          <p:cNvPr id="2048" name="Google Shape;2048;p135"/>
          <p:cNvPicPr preferRelativeResize="0"/>
          <p:nvPr/>
        </p:nvPicPr>
        <p:blipFill>
          <a:blip r:embed="rId3">
            <a:alphaModFix/>
          </a:blip>
          <a:stretch>
            <a:fillRect/>
          </a:stretch>
        </p:blipFill>
        <p:spPr>
          <a:xfrm>
            <a:off x="0" y="-26073"/>
            <a:ext cx="9143998" cy="4824288"/>
          </a:xfrm>
          <a:prstGeom prst="rect">
            <a:avLst/>
          </a:prstGeom>
          <a:noFill/>
          <a:ln>
            <a:noFill/>
          </a:ln>
        </p:spPr>
      </p:pic>
      <p:sp>
        <p:nvSpPr>
          <p:cNvPr id="2049" name="Google Shape;2049;p135"/>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135"/>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Seesaw for Schools Clever Sign In</a:t>
            </a:r>
            <a:endParaRPr b="1" sz="2000">
              <a:solidFill>
                <a:srgbClr val="FFFFFF"/>
              </a:solidFill>
              <a:latin typeface="Poppins"/>
              <a:ea typeface="Poppins"/>
              <a:cs typeface="Poppins"/>
              <a:sym typeface="Poppins"/>
            </a:endParaRPr>
          </a:p>
        </p:txBody>
      </p:sp>
      <p:sp>
        <p:nvSpPr>
          <p:cNvPr id="2051" name="Google Shape;2051;p135"/>
          <p:cNvSpPr/>
          <p:nvPr/>
        </p:nvSpPr>
        <p:spPr>
          <a:xfrm>
            <a:off x="3179400" y="1806950"/>
            <a:ext cx="2785200" cy="2505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135"/>
          <p:cNvSpPr txBox="1"/>
          <p:nvPr/>
        </p:nvSpPr>
        <p:spPr>
          <a:xfrm rot="-760775">
            <a:off x="364058" y="4086316"/>
            <a:ext cx="2114363" cy="427441"/>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Clever</a:t>
            </a:r>
            <a:r>
              <a:rPr b="1" lang="en">
                <a:solidFill>
                  <a:schemeClr val="lt1"/>
                </a:solidFill>
                <a:latin typeface="Poppins"/>
                <a:ea typeface="Poppins"/>
                <a:cs typeface="Poppins"/>
                <a:sym typeface="Poppins"/>
              </a:rPr>
              <a:t> Sign In</a:t>
            </a:r>
            <a:endParaRPr b="1">
              <a:solidFill>
                <a:schemeClr val="lt1"/>
              </a:solidFill>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56" name="Shape 2056"/>
        <p:cNvGrpSpPr/>
        <p:nvPr/>
      </p:nvGrpSpPr>
      <p:grpSpPr>
        <a:xfrm>
          <a:off x="0" y="0"/>
          <a:ext cx="0" cy="0"/>
          <a:chOff x="0" y="0"/>
          <a:chExt cx="0" cy="0"/>
        </a:xfrm>
      </p:grpSpPr>
      <p:pic>
        <p:nvPicPr>
          <p:cNvPr id="2057" name="Google Shape;2057;p136"/>
          <p:cNvPicPr preferRelativeResize="0"/>
          <p:nvPr/>
        </p:nvPicPr>
        <p:blipFill>
          <a:blip r:embed="rId3">
            <a:alphaModFix/>
          </a:blip>
          <a:stretch>
            <a:fillRect/>
          </a:stretch>
        </p:blipFill>
        <p:spPr>
          <a:xfrm>
            <a:off x="100" y="0"/>
            <a:ext cx="9143998" cy="4817588"/>
          </a:xfrm>
          <a:prstGeom prst="rect">
            <a:avLst/>
          </a:prstGeom>
          <a:noFill/>
          <a:ln>
            <a:noFill/>
          </a:ln>
        </p:spPr>
      </p:pic>
      <p:sp>
        <p:nvSpPr>
          <p:cNvPr id="2058" name="Google Shape;2058;p136"/>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36"/>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Log in, then click back to Seesaw</a:t>
            </a:r>
            <a:endParaRPr b="1" sz="2000">
              <a:solidFill>
                <a:srgbClr val="FFFFFF"/>
              </a:solidFill>
              <a:latin typeface="Poppins"/>
              <a:ea typeface="Poppins"/>
              <a:cs typeface="Poppins"/>
              <a:sym typeface="Poppins"/>
            </a:endParaRPr>
          </a:p>
        </p:txBody>
      </p:sp>
      <p:sp>
        <p:nvSpPr>
          <p:cNvPr id="2060" name="Google Shape;2060;p136"/>
          <p:cNvSpPr/>
          <p:nvPr/>
        </p:nvSpPr>
        <p:spPr>
          <a:xfrm>
            <a:off x="2495025" y="571500"/>
            <a:ext cx="3942300" cy="31176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36"/>
          <p:cNvSpPr txBox="1"/>
          <p:nvPr/>
        </p:nvSpPr>
        <p:spPr>
          <a:xfrm rot="-760775">
            <a:off x="364058" y="4086316"/>
            <a:ext cx="2114363" cy="427441"/>
          </a:xfrm>
          <a:prstGeom prst="rect">
            <a:avLst/>
          </a:prstGeom>
          <a:solidFill>
            <a:schemeClr val="accent3"/>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Clever Sign In</a:t>
            </a:r>
            <a:endParaRPr b="1">
              <a:solidFill>
                <a:schemeClr val="lt1"/>
              </a:solidFill>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5" name="Shape 2065"/>
        <p:cNvGrpSpPr/>
        <p:nvPr/>
      </p:nvGrpSpPr>
      <p:grpSpPr>
        <a:xfrm>
          <a:off x="0" y="0"/>
          <a:ext cx="0" cy="0"/>
          <a:chOff x="0" y="0"/>
          <a:chExt cx="0" cy="0"/>
        </a:xfrm>
      </p:grpSpPr>
      <p:pic>
        <p:nvPicPr>
          <p:cNvPr id="2066" name="Google Shape;2066;p137"/>
          <p:cNvPicPr preferRelativeResize="0"/>
          <p:nvPr/>
        </p:nvPicPr>
        <p:blipFill>
          <a:blip r:embed="rId3">
            <a:alphaModFix/>
          </a:blip>
          <a:stretch>
            <a:fillRect/>
          </a:stretch>
        </p:blipFill>
        <p:spPr>
          <a:xfrm>
            <a:off x="0" y="-26073"/>
            <a:ext cx="9143998" cy="4824288"/>
          </a:xfrm>
          <a:prstGeom prst="rect">
            <a:avLst/>
          </a:prstGeom>
          <a:noFill/>
          <a:ln>
            <a:noFill/>
          </a:ln>
        </p:spPr>
      </p:pic>
      <p:sp>
        <p:nvSpPr>
          <p:cNvPr id="2067" name="Google Shape;2067;p137"/>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37"/>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Enter or scan my class code</a:t>
            </a:r>
            <a:endParaRPr b="1" sz="2000">
              <a:solidFill>
                <a:srgbClr val="FFFFFF"/>
              </a:solidFill>
              <a:latin typeface="Poppins"/>
              <a:ea typeface="Poppins"/>
              <a:cs typeface="Poppins"/>
              <a:sym typeface="Poppins"/>
            </a:endParaRPr>
          </a:p>
        </p:txBody>
      </p:sp>
      <p:sp>
        <p:nvSpPr>
          <p:cNvPr id="2069" name="Google Shape;2069;p137"/>
          <p:cNvSpPr/>
          <p:nvPr/>
        </p:nvSpPr>
        <p:spPr>
          <a:xfrm>
            <a:off x="3171025" y="2195725"/>
            <a:ext cx="2785200" cy="8091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37"/>
          <p:cNvSpPr txBox="1"/>
          <p:nvPr/>
        </p:nvSpPr>
        <p:spPr>
          <a:xfrm rot="-760867">
            <a:off x="380381" y="4067779"/>
            <a:ext cx="2264437" cy="592581"/>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Class Code / Home Learning Code </a:t>
            </a:r>
            <a:r>
              <a:rPr b="1" lang="en">
                <a:solidFill>
                  <a:schemeClr val="lt1"/>
                </a:solidFill>
                <a:latin typeface="Poppins"/>
                <a:ea typeface="Poppins"/>
                <a:cs typeface="Poppins"/>
                <a:sym typeface="Poppins"/>
              </a:rPr>
              <a:t> Sign In</a:t>
            </a:r>
            <a:endParaRPr b="1">
              <a:solidFill>
                <a:schemeClr val="lt1"/>
              </a:solidFill>
              <a:latin typeface="Poppins"/>
              <a:ea typeface="Poppins"/>
              <a:cs typeface="Poppins"/>
              <a:sym typeface="Poppi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74" name="Shape 2074"/>
        <p:cNvGrpSpPr/>
        <p:nvPr/>
      </p:nvGrpSpPr>
      <p:grpSpPr>
        <a:xfrm>
          <a:off x="0" y="0"/>
          <a:ext cx="0" cy="0"/>
          <a:chOff x="0" y="0"/>
          <a:chExt cx="0" cy="0"/>
        </a:xfrm>
      </p:grpSpPr>
      <p:pic>
        <p:nvPicPr>
          <p:cNvPr id="2075" name="Google Shape;2075;p138"/>
          <p:cNvPicPr preferRelativeResize="0"/>
          <p:nvPr/>
        </p:nvPicPr>
        <p:blipFill>
          <a:blip r:embed="rId3">
            <a:alphaModFix/>
          </a:blip>
          <a:stretch>
            <a:fillRect/>
          </a:stretch>
        </p:blipFill>
        <p:spPr>
          <a:xfrm>
            <a:off x="0" y="0"/>
            <a:ext cx="9144001" cy="4817225"/>
          </a:xfrm>
          <a:prstGeom prst="rect">
            <a:avLst/>
          </a:prstGeom>
          <a:noFill/>
          <a:ln>
            <a:noFill/>
          </a:ln>
        </p:spPr>
      </p:pic>
      <p:sp>
        <p:nvSpPr>
          <p:cNvPr id="2076" name="Google Shape;2076;p138"/>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38"/>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Choose my name</a:t>
            </a:r>
            <a:endParaRPr b="1" sz="2000">
              <a:solidFill>
                <a:srgbClr val="FFFFFF"/>
              </a:solidFill>
              <a:latin typeface="Poppins"/>
              <a:ea typeface="Poppins"/>
              <a:cs typeface="Poppins"/>
              <a:sym typeface="Poppins"/>
            </a:endParaRPr>
          </a:p>
        </p:txBody>
      </p:sp>
      <p:sp>
        <p:nvSpPr>
          <p:cNvPr id="2078" name="Google Shape;2078;p138"/>
          <p:cNvSpPr/>
          <p:nvPr/>
        </p:nvSpPr>
        <p:spPr>
          <a:xfrm>
            <a:off x="3053400" y="976675"/>
            <a:ext cx="3041700" cy="3492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38"/>
          <p:cNvSpPr txBox="1"/>
          <p:nvPr/>
        </p:nvSpPr>
        <p:spPr>
          <a:xfrm rot="-760867">
            <a:off x="380381" y="4067779"/>
            <a:ext cx="2264437" cy="592581"/>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Class Code / Home Learning Code  Sign In</a:t>
            </a:r>
            <a:endParaRPr b="1">
              <a:solidFill>
                <a:schemeClr val="lt1"/>
              </a:solidFill>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83" name="Shape 2083"/>
        <p:cNvGrpSpPr/>
        <p:nvPr/>
      </p:nvGrpSpPr>
      <p:grpSpPr>
        <a:xfrm>
          <a:off x="0" y="0"/>
          <a:ext cx="0" cy="0"/>
          <a:chOff x="0" y="0"/>
          <a:chExt cx="0" cy="0"/>
        </a:xfrm>
      </p:grpSpPr>
      <p:pic>
        <p:nvPicPr>
          <p:cNvPr id="2084" name="Google Shape;2084;p139"/>
          <p:cNvPicPr preferRelativeResize="0"/>
          <p:nvPr/>
        </p:nvPicPr>
        <p:blipFill>
          <a:blip r:embed="rId3">
            <a:alphaModFix/>
          </a:blip>
          <a:stretch>
            <a:fillRect/>
          </a:stretch>
        </p:blipFill>
        <p:spPr>
          <a:xfrm>
            <a:off x="100" y="0"/>
            <a:ext cx="9143998" cy="4817592"/>
          </a:xfrm>
          <a:prstGeom prst="rect">
            <a:avLst/>
          </a:prstGeom>
          <a:noFill/>
          <a:ln>
            <a:noFill/>
          </a:ln>
        </p:spPr>
      </p:pic>
      <p:sp>
        <p:nvSpPr>
          <p:cNvPr id="2085" name="Google Shape;2085;p139"/>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39"/>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Confirm it’s me!</a:t>
            </a:r>
            <a:endParaRPr b="1" sz="2000">
              <a:solidFill>
                <a:srgbClr val="FFFFFF"/>
              </a:solidFill>
              <a:latin typeface="Poppins"/>
              <a:ea typeface="Poppins"/>
              <a:cs typeface="Poppins"/>
              <a:sym typeface="Poppins"/>
            </a:endParaRPr>
          </a:p>
        </p:txBody>
      </p:sp>
      <p:sp>
        <p:nvSpPr>
          <p:cNvPr id="2087" name="Google Shape;2087;p139"/>
          <p:cNvSpPr/>
          <p:nvPr/>
        </p:nvSpPr>
        <p:spPr>
          <a:xfrm>
            <a:off x="3892375" y="1257300"/>
            <a:ext cx="1377300" cy="15015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39"/>
          <p:cNvSpPr txBox="1"/>
          <p:nvPr/>
        </p:nvSpPr>
        <p:spPr>
          <a:xfrm rot="-760867">
            <a:off x="380381" y="4067779"/>
            <a:ext cx="2264437" cy="592581"/>
          </a:xfrm>
          <a:prstGeom prst="rect">
            <a:avLst/>
          </a:prstGeom>
          <a:solidFill>
            <a:schemeClr val="accent5"/>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Poppins"/>
                <a:ea typeface="Poppins"/>
                <a:cs typeface="Poppins"/>
                <a:sym typeface="Poppins"/>
              </a:rPr>
              <a:t>Class Code / Home Learning Code  Sign In</a:t>
            </a:r>
            <a:endParaRPr b="1">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p113"/>
          <p:cNvSpPr txBox="1"/>
          <p:nvPr>
            <p:ph type="title"/>
          </p:nvPr>
        </p:nvSpPr>
        <p:spPr>
          <a:xfrm>
            <a:off x="1164450" y="1494600"/>
            <a:ext cx="6815100" cy="207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3"/>
                </a:highlight>
              </a:rPr>
              <a:t>TURN &amp; TALK:</a:t>
            </a:r>
            <a:endParaRPr sz="3000">
              <a:solidFill>
                <a:schemeClr val="lt1"/>
              </a:solidFill>
              <a:highlight>
                <a:schemeClr val="accent3"/>
              </a:highlight>
            </a:endParaRPr>
          </a:p>
          <a:p>
            <a:pPr indent="0" lvl="0" marL="0" rtl="0" algn="l">
              <a:spcBef>
                <a:spcPts val="1000"/>
              </a:spcBef>
              <a:spcAft>
                <a:spcPts val="0"/>
              </a:spcAft>
              <a:buNone/>
            </a:pPr>
            <a:r>
              <a:rPr lang="en"/>
              <a:t>How does technology amplify great teaching?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2" name="Shape 2092"/>
        <p:cNvGrpSpPr/>
        <p:nvPr/>
      </p:nvGrpSpPr>
      <p:grpSpPr>
        <a:xfrm>
          <a:off x="0" y="0"/>
          <a:ext cx="0" cy="0"/>
          <a:chOff x="0" y="0"/>
          <a:chExt cx="0" cy="0"/>
        </a:xfrm>
      </p:grpSpPr>
      <p:sp>
        <p:nvSpPr>
          <p:cNvPr id="2093" name="Google Shape;2093;p140"/>
          <p:cNvSpPr txBox="1"/>
          <p:nvPr>
            <p:ph type="title"/>
          </p:nvPr>
        </p:nvSpPr>
        <p:spPr>
          <a:xfrm>
            <a:off x="1164450" y="1494600"/>
            <a:ext cx="6695100" cy="21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1"/>
                </a:highlight>
              </a:rPr>
              <a:t>TURN &amp; TALK:</a:t>
            </a:r>
            <a:endParaRPr sz="3000">
              <a:solidFill>
                <a:schemeClr val="lt1"/>
              </a:solidFill>
              <a:highlight>
                <a:schemeClr val="accent1"/>
              </a:highlight>
            </a:endParaRPr>
          </a:p>
          <a:p>
            <a:pPr indent="0" lvl="0" marL="0" rtl="0" algn="l">
              <a:spcBef>
                <a:spcPts val="1000"/>
              </a:spcBef>
              <a:spcAft>
                <a:spcPts val="0"/>
              </a:spcAft>
              <a:buNone/>
            </a:pPr>
            <a:r>
              <a:rPr lang="en" sz="3000"/>
              <a:t>Tell your partner how to sign in.</a:t>
            </a:r>
            <a:endParaRPr sz="3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97" name="Shape 2097"/>
        <p:cNvGrpSpPr/>
        <p:nvPr/>
      </p:nvGrpSpPr>
      <p:grpSpPr>
        <a:xfrm>
          <a:off x="0" y="0"/>
          <a:ext cx="0" cy="0"/>
          <a:chOff x="0" y="0"/>
          <a:chExt cx="0" cy="0"/>
        </a:xfrm>
      </p:grpSpPr>
      <p:pic>
        <p:nvPicPr>
          <p:cNvPr id="2098" name="Google Shape;2098;p141"/>
          <p:cNvPicPr preferRelativeResize="0"/>
          <p:nvPr/>
        </p:nvPicPr>
        <p:blipFill>
          <a:blip r:embed="rId3">
            <a:alphaModFix/>
          </a:blip>
          <a:stretch>
            <a:fillRect/>
          </a:stretch>
        </p:blipFill>
        <p:spPr>
          <a:xfrm>
            <a:off x="1607460" y="1699662"/>
            <a:ext cx="2771125" cy="2997351"/>
          </a:xfrm>
          <a:prstGeom prst="rect">
            <a:avLst/>
          </a:prstGeom>
          <a:noFill/>
          <a:ln cap="flat" cmpd="sng" w="38100">
            <a:solidFill>
              <a:schemeClr val="accent1"/>
            </a:solidFill>
            <a:prstDash val="solid"/>
            <a:round/>
            <a:headEnd len="sm" w="sm" type="none"/>
            <a:tailEnd len="sm" w="sm" type="none"/>
          </a:ln>
        </p:spPr>
      </p:pic>
      <p:sp>
        <p:nvSpPr>
          <p:cNvPr id="2099" name="Google Shape;2099;p141"/>
          <p:cNvSpPr/>
          <p:nvPr/>
        </p:nvSpPr>
        <p:spPr>
          <a:xfrm>
            <a:off x="1674684" y="3282904"/>
            <a:ext cx="2650500" cy="425700"/>
          </a:xfrm>
          <a:prstGeom prst="rect">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0" name="Google Shape;2100;p141"/>
          <p:cNvPicPr preferRelativeResize="0"/>
          <p:nvPr/>
        </p:nvPicPr>
        <p:blipFill>
          <a:blip r:embed="rId4">
            <a:alphaModFix/>
          </a:blip>
          <a:stretch>
            <a:fillRect/>
          </a:stretch>
        </p:blipFill>
        <p:spPr>
          <a:xfrm>
            <a:off x="4728811" y="1699662"/>
            <a:ext cx="2807731" cy="2997350"/>
          </a:xfrm>
          <a:prstGeom prst="rect">
            <a:avLst/>
          </a:prstGeom>
          <a:noFill/>
          <a:ln cap="flat" cmpd="sng" w="38100">
            <a:solidFill>
              <a:schemeClr val="accent1"/>
            </a:solidFill>
            <a:prstDash val="solid"/>
            <a:round/>
            <a:headEnd len="sm" w="sm" type="none"/>
            <a:tailEnd len="sm" w="sm" type="none"/>
          </a:ln>
        </p:spPr>
      </p:pic>
      <p:sp>
        <p:nvSpPr>
          <p:cNvPr id="2101" name="Google Shape;2101;p141"/>
          <p:cNvSpPr txBox="1"/>
          <p:nvPr/>
        </p:nvSpPr>
        <p:spPr>
          <a:xfrm>
            <a:off x="1140300" y="446475"/>
            <a:ext cx="6863400" cy="7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lt1"/>
                </a:solidFill>
                <a:highlight>
                  <a:schemeClr val="accent1"/>
                </a:highlight>
                <a:latin typeface="Poppins"/>
                <a:ea typeface="Poppins"/>
                <a:cs typeface="Poppins"/>
                <a:sym typeface="Poppins"/>
              </a:rPr>
              <a:t>  It’s your turn! </a:t>
            </a:r>
            <a:r>
              <a:rPr b="1" lang="en" sz="2000">
                <a:solidFill>
                  <a:schemeClr val="accent1"/>
                </a:solidFill>
                <a:highlight>
                  <a:schemeClr val="accent1"/>
                </a:highlight>
                <a:latin typeface="Poppins"/>
                <a:ea typeface="Poppins"/>
                <a:cs typeface="Poppins"/>
                <a:sym typeface="Poppins"/>
              </a:rPr>
              <a:t>.</a:t>
            </a:r>
            <a:endParaRPr b="1" sz="2000">
              <a:solidFill>
                <a:schemeClr val="accent1"/>
              </a:solidFill>
              <a:highlight>
                <a:schemeClr val="accent1"/>
              </a:highlight>
              <a:latin typeface="Poppins"/>
              <a:ea typeface="Poppins"/>
              <a:cs typeface="Poppins"/>
              <a:sym typeface="Poppins"/>
            </a:endParaRPr>
          </a:p>
          <a:p>
            <a:pPr indent="0" lvl="0" marL="0" rtl="0" algn="ctr">
              <a:spcBef>
                <a:spcPts val="1000"/>
              </a:spcBef>
              <a:spcAft>
                <a:spcPts val="0"/>
              </a:spcAft>
              <a:buNone/>
            </a:pPr>
            <a:r>
              <a:rPr b="1" lang="en" sz="3400">
                <a:latin typeface="Poppins"/>
                <a:ea typeface="Poppins"/>
                <a:cs typeface="Poppins"/>
                <a:sym typeface="Poppins"/>
              </a:rPr>
              <a:t>Sign In to Seesaw</a:t>
            </a:r>
            <a:endParaRPr b="1" sz="3400">
              <a:latin typeface="Poppins"/>
              <a:ea typeface="Poppins"/>
              <a:cs typeface="Poppins"/>
              <a:sym typeface="Poppins"/>
            </a:endParaRPr>
          </a:p>
        </p:txBody>
      </p:sp>
      <p:sp>
        <p:nvSpPr>
          <p:cNvPr id="2102" name="Google Shape;2102;p141"/>
          <p:cNvSpPr txBox="1"/>
          <p:nvPr/>
        </p:nvSpPr>
        <p:spPr>
          <a:xfrm rot="-703890">
            <a:off x="1637298" y="2713023"/>
            <a:ext cx="5869405" cy="525762"/>
          </a:xfrm>
          <a:prstGeom prst="rect">
            <a:avLst/>
          </a:prstGeom>
          <a:solidFill>
            <a:schemeClr val="accen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Poppins"/>
                <a:ea typeface="Poppins"/>
                <a:cs typeface="Poppins"/>
                <a:sym typeface="Poppins"/>
              </a:rPr>
              <a:t>We’ll skip the ‘you do’ for this part!</a:t>
            </a:r>
            <a:endParaRPr b="1" sz="2200">
              <a:solidFill>
                <a:schemeClr val="lt1"/>
              </a:solidFill>
              <a:latin typeface="Poppins"/>
              <a:ea typeface="Poppins"/>
              <a:cs typeface="Poppins"/>
              <a:sym typeface="Poppi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06" name="Shape 2106"/>
        <p:cNvGrpSpPr/>
        <p:nvPr/>
      </p:nvGrpSpPr>
      <p:grpSpPr>
        <a:xfrm>
          <a:off x="0" y="0"/>
          <a:ext cx="0" cy="0"/>
          <a:chOff x="0" y="0"/>
          <a:chExt cx="0" cy="0"/>
        </a:xfrm>
      </p:grpSpPr>
      <p:sp>
        <p:nvSpPr>
          <p:cNvPr id="2107" name="Google Shape;2107;p142"/>
          <p:cNvSpPr txBox="1"/>
          <p:nvPr/>
        </p:nvSpPr>
        <p:spPr>
          <a:xfrm>
            <a:off x="1468800" y="1422525"/>
            <a:ext cx="6155400" cy="211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2"/>
                </a:highlight>
                <a:latin typeface="Poppins"/>
                <a:ea typeface="Poppins"/>
                <a:cs typeface="Poppins"/>
                <a:sym typeface="Poppins"/>
              </a:rPr>
              <a:t>LESSON 3:</a:t>
            </a:r>
            <a:endParaRPr b="1" sz="3000">
              <a:solidFill>
                <a:schemeClr val="lt1"/>
              </a:solidFill>
              <a:highlight>
                <a:schemeClr val="accent2"/>
              </a:highlight>
              <a:latin typeface="Poppins"/>
              <a:ea typeface="Poppins"/>
              <a:cs typeface="Poppins"/>
              <a:sym typeface="Poppins"/>
            </a:endParaRPr>
          </a:p>
          <a:p>
            <a:pPr indent="0" lvl="0" marL="0" rtl="0" algn="l">
              <a:lnSpc>
                <a:spcPct val="100000"/>
              </a:lnSpc>
              <a:spcBef>
                <a:spcPts val="1000"/>
              </a:spcBef>
              <a:spcAft>
                <a:spcPts val="0"/>
              </a:spcAft>
              <a:buNone/>
            </a:pPr>
            <a:r>
              <a:rPr b="1" lang="en" sz="4600">
                <a:solidFill>
                  <a:schemeClr val="lt1"/>
                </a:solidFill>
                <a:latin typeface="Poppins"/>
                <a:ea typeface="Poppins"/>
                <a:cs typeface="Poppins"/>
                <a:sym typeface="Poppins"/>
              </a:rPr>
              <a:t>Create a Post</a:t>
            </a:r>
            <a:endParaRPr b="1" sz="4600">
              <a:solidFill>
                <a:schemeClr val="lt1"/>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1" name="Shape 2111"/>
        <p:cNvGrpSpPr/>
        <p:nvPr/>
      </p:nvGrpSpPr>
      <p:grpSpPr>
        <a:xfrm>
          <a:off x="0" y="0"/>
          <a:ext cx="0" cy="0"/>
          <a:chOff x="0" y="0"/>
          <a:chExt cx="0" cy="0"/>
        </a:xfrm>
      </p:grpSpPr>
      <p:sp>
        <p:nvSpPr>
          <p:cNvPr id="2112" name="Google Shape;2112;p143"/>
          <p:cNvSpPr txBox="1"/>
          <p:nvPr/>
        </p:nvSpPr>
        <p:spPr>
          <a:xfrm>
            <a:off x="3852250" y="2141250"/>
            <a:ext cx="3547500" cy="86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4600">
                <a:solidFill>
                  <a:schemeClr val="dk1"/>
                </a:solidFill>
                <a:latin typeface="Poppins"/>
                <a:ea typeface="Poppins"/>
                <a:cs typeface="Poppins"/>
                <a:sym typeface="Poppins"/>
              </a:rPr>
              <a:t>Watch Me</a:t>
            </a:r>
            <a:endParaRPr b="1" sz="4600">
              <a:solidFill>
                <a:schemeClr val="dk1"/>
              </a:solidFill>
              <a:latin typeface="Poppins"/>
              <a:ea typeface="Poppins"/>
              <a:cs typeface="Poppins"/>
              <a:sym typeface="Poppins"/>
            </a:endParaRPr>
          </a:p>
        </p:txBody>
      </p:sp>
      <p:pic>
        <p:nvPicPr>
          <p:cNvPr id="2113" name="Google Shape;2113;p143"/>
          <p:cNvPicPr preferRelativeResize="0"/>
          <p:nvPr/>
        </p:nvPicPr>
        <p:blipFill>
          <a:blip r:embed="rId3">
            <a:alphaModFix/>
          </a:blip>
          <a:stretch>
            <a:fillRect/>
          </a:stretch>
        </p:blipFill>
        <p:spPr>
          <a:xfrm>
            <a:off x="1507442" y="1447875"/>
            <a:ext cx="2174500" cy="224777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17" name="Shape 2117"/>
        <p:cNvGrpSpPr/>
        <p:nvPr/>
      </p:nvGrpSpPr>
      <p:grpSpPr>
        <a:xfrm>
          <a:off x="0" y="0"/>
          <a:ext cx="0" cy="0"/>
          <a:chOff x="0" y="0"/>
          <a:chExt cx="0" cy="0"/>
        </a:xfrm>
      </p:grpSpPr>
      <p:pic>
        <p:nvPicPr>
          <p:cNvPr id="2118" name="Google Shape;2118;p144"/>
          <p:cNvPicPr preferRelativeResize="0"/>
          <p:nvPr/>
        </p:nvPicPr>
        <p:blipFill>
          <a:blip r:embed="rId3">
            <a:alphaModFix/>
          </a:blip>
          <a:stretch>
            <a:fillRect/>
          </a:stretch>
        </p:blipFill>
        <p:spPr>
          <a:xfrm>
            <a:off x="0" y="0"/>
            <a:ext cx="9144000" cy="5143499"/>
          </a:xfrm>
          <a:prstGeom prst="rect">
            <a:avLst/>
          </a:prstGeom>
          <a:noFill/>
          <a:ln>
            <a:noFill/>
          </a:ln>
        </p:spPr>
      </p:pic>
      <p:sp>
        <p:nvSpPr>
          <p:cNvPr id="2119" name="Google Shape;2119;p144"/>
          <p:cNvSpPr/>
          <p:nvPr/>
        </p:nvSpPr>
        <p:spPr>
          <a:xfrm>
            <a:off x="5772050" y="0"/>
            <a:ext cx="670500" cy="6285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44"/>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44"/>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the green Add button</a:t>
            </a:r>
            <a:endParaRPr b="1" sz="2000">
              <a:solidFill>
                <a:srgbClr val="FFFFFF"/>
              </a:solidFill>
              <a:latin typeface="Poppins"/>
              <a:ea typeface="Poppins"/>
              <a:cs typeface="Poppins"/>
              <a:sym typeface="Poppi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25" name="Shape 2125"/>
        <p:cNvGrpSpPr/>
        <p:nvPr/>
      </p:nvGrpSpPr>
      <p:grpSpPr>
        <a:xfrm>
          <a:off x="0" y="0"/>
          <a:ext cx="0" cy="0"/>
          <a:chOff x="0" y="0"/>
          <a:chExt cx="0" cy="0"/>
        </a:xfrm>
      </p:grpSpPr>
      <p:pic>
        <p:nvPicPr>
          <p:cNvPr id="2126" name="Google Shape;2126;p145"/>
          <p:cNvPicPr preferRelativeResize="0"/>
          <p:nvPr/>
        </p:nvPicPr>
        <p:blipFill>
          <a:blip r:embed="rId3">
            <a:alphaModFix/>
          </a:blip>
          <a:stretch>
            <a:fillRect/>
          </a:stretch>
        </p:blipFill>
        <p:spPr>
          <a:xfrm>
            <a:off x="0" y="-9575"/>
            <a:ext cx="9143999" cy="4949901"/>
          </a:xfrm>
          <a:prstGeom prst="rect">
            <a:avLst/>
          </a:prstGeom>
          <a:noFill/>
          <a:ln>
            <a:noFill/>
          </a:ln>
        </p:spPr>
      </p:pic>
      <p:sp>
        <p:nvSpPr>
          <p:cNvPr id="2127" name="Google Shape;2127;p145"/>
          <p:cNvSpPr/>
          <p:nvPr/>
        </p:nvSpPr>
        <p:spPr>
          <a:xfrm>
            <a:off x="1771650" y="898250"/>
            <a:ext cx="1830900" cy="14328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45"/>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45"/>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Choose Photo and take a selfie</a:t>
            </a:r>
            <a:endParaRPr b="1" sz="2000">
              <a:solidFill>
                <a:srgbClr val="FFFFFF"/>
              </a:solidFill>
              <a:latin typeface="Poppins"/>
              <a:ea typeface="Poppins"/>
              <a:cs typeface="Poppins"/>
              <a:sym typeface="Poppi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33" name="Shape 2133"/>
        <p:cNvGrpSpPr/>
        <p:nvPr/>
      </p:nvGrpSpPr>
      <p:grpSpPr>
        <a:xfrm>
          <a:off x="0" y="0"/>
          <a:ext cx="0" cy="0"/>
          <a:chOff x="0" y="0"/>
          <a:chExt cx="0" cy="0"/>
        </a:xfrm>
      </p:grpSpPr>
      <p:pic>
        <p:nvPicPr>
          <p:cNvPr id="2134" name="Google Shape;2134;p146"/>
          <p:cNvPicPr preferRelativeResize="0"/>
          <p:nvPr/>
        </p:nvPicPr>
        <p:blipFill>
          <a:blip r:embed="rId3">
            <a:alphaModFix/>
          </a:blip>
          <a:stretch>
            <a:fillRect/>
          </a:stretch>
        </p:blipFill>
        <p:spPr>
          <a:xfrm>
            <a:off x="-10275" y="0"/>
            <a:ext cx="9144001" cy="4471775"/>
          </a:xfrm>
          <a:prstGeom prst="rect">
            <a:avLst/>
          </a:prstGeom>
          <a:noFill/>
          <a:ln>
            <a:noFill/>
          </a:ln>
        </p:spPr>
      </p:pic>
      <p:sp>
        <p:nvSpPr>
          <p:cNvPr id="2135" name="Google Shape;2135;p146"/>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46"/>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PreK-2: Click the mic to tell something special about you!  </a:t>
            </a:r>
            <a:endParaRPr b="1" sz="2000">
              <a:solidFill>
                <a:srgbClr val="FFFFFF"/>
              </a:solidFill>
              <a:latin typeface="Poppins"/>
              <a:ea typeface="Poppins"/>
              <a:cs typeface="Poppins"/>
              <a:sym typeface="Poppins"/>
            </a:endParaRPr>
          </a:p>
        </p:txBody>
      </p:sp>
      <p:sp>
        <p:nvSpPr>
          <p:cNvPr id="2137" name="Google Shape;2137;p146"/>
          <p:cNvSpPr/>
          <p:nvPr/>
        </p:nvSpPr>
        <p:spPr>
          <a:xfrm>
            <a:off x="-10275" y="1775100"/>
            <a:ext cx="438000" cy="4812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41" name="Shape 2141"/>
        <p:cNvGrpSpPr/>
        <p:nvPr/>
      </p:nvGrpSpPr>
      <p:grpSpPr>
        <a:xfrm>
          <a:off x="0" y="0"/>
          <a:ext cx="0" cy="0"/>
          <a:chOff x="0" y="0"/>
          <a:chExt cx="0" cy="0"/>
        </a:xfrm>
      </p:grpSpPr>
      <p:pic>
        <p:nvPicPr>
          <p:cNvPr id="2142" name="Google Shape;2142;p147"/>
          <p:cNvPicPr preferRelativeResize="0"/>
          <p:nvPr/>
        </p:nvPicPr>
        <p:blipFill>
          <a:blip r:embed="rId3">
            <a:alphaModFix/>
          </a:blip>
          <a:stretch>
            <a:fillRect/>
          </a:stretch>
        </p:blipFill>
        <p:spPr>
          <a:xfrm>
            <a:off x="-10275" y="0"/>
            <a:ext cx="9144001" cy="4471775"/>
          </a:xfrm>
          <a:prstGeom prst="rect">
            <a:avLst/>
          </a:prstGeom>
          <a:noFill/>
          <a:ln>
            <a:noFill/>
          </a:ln>
        </p:spPr>
      </p:pic>
      <p:sp>
        <p:nvSpPr>
          <p:cNvPr id="2143" name="Google Shape;2143;p147"/>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47"/>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Grades 3+: Use Pens and Labels to add words that describe you!</a:t>
            </a:r>
            <a:endParaRPr b="1" sz="2000">
              <a:solidFill>
                <a:srgbClr val="FFFFFF"/>
              </a:solidFill>
              <a:latin typeface="Poppins"/>
              <a:ea typeface="Poppins"/>
              <a:cs typeface="Poppins"/>
              <a:sym typeface="Poppins"/>
            </a:endParaRPr>
          </a:p>
        </p:txBody>
      </p:sp>
      <p:sp>
        <p:nvSpPr>
          <p:cNvPr id="2145" name="Google Shape;2145;p147"/>
          <p:cNvSpPr/>
          <p:nvPr/>
        </p:nvSpPr>
        <p:spPr>
          <a:xfrm>
            <a:off x="-10275" y="1336675"/>
            <a:ext cx="438000" cy="4812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47"/>
          <p:cNvSpPr/>
          <p:nvPr/>
        </p:nvSpPr>
        <p:spPr>
          <a:xfrm>
            <a:off x="2740600" y="3990575"/>
            <a:ext cx="3119400" cy="4812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50" name="Shape 2150"/>
        <p:cNvGrpSpPr/>
        <p:nvPr/>
      </p:nvGrpSpPr>
      <p:grpSpPr>
        <a:xfrm>
          <a:off x="0" y="0"/>
          <a:ext cx="0" cy="0"/>
          <a:chOff x="0" y="0"/>
          <a:chExt cx="0" cy="0"/>
        </a:xfrm>
      </p:grpSpPr>
      <p:pic>
        <p:nvPicPr>
          <p:cNvPr id="2151" name="Google Shape;2151;p148"/>
          <p:cNvPicPr preferRelativeResize="0"/>
          <p:nvPr/>
        </p:nvPicPr>
        <p:blipFill>
          <a:blip r:embed="rId3">
            <a:alphaModFix/>
          </a:blip>
          <a:stretch>
            <a:fillRect/>
          </a:stretch>
        </p:blipFill>
        <p:spPr>
          <a:xfrm>
            <a:off x="-10275" y="0"/>
            <a:ext cx="9144001" cy="4471775"/>
          </a:xfrm>
          <a:prstGeom prst="rect">
            <a:avLst/>
          </a:prstGeom>
          <a:noFill/>
          <a:ln>
            <a:noFill/>
          </a:ln>
        </p:spPr>
      </p:pic>
      <p:sp>
        <p:nvSpPr>
          <p:cNvPr id="2152" name="Google Shape;2152;p148"/>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48"/>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the green Check when you’re done</a:t>
            </a:r>
            <a:endParaRPr b="1" sz="2000">
              <a:solidFill>
                <a:srgbClr val="FFFFFF"/>
              </a:solidFill>
              <a:latin typeface="Poppins"/>
              <a:ea typeface="Poppins"/>
              <a:cs typeface="Poppins"/>
              <a:sym typeface="Poppins"/>
            </a:endParaRPr>
          </a:p>
        </p:txBody>
      </p:sp>
      <p:sp>
        <p:nvSpPr>
          <p:cNvPr id="2154" name="Google Shape;2154;p148"/>
          <p:cNvSpPr/>
          <p:nvPr/>
        </p:nvSpPr>
        <p:spPr>
          <a:xfrm>
            <a:off x="8811325" y="0"/>
            <a:ext cx="332700" cy="3315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8" name="Shape 2158"/>
        <p:cNvGrpSpPr/>
        <p:nvPr/>
      </p:nvGrpSpPr>
      <p:grpSpPr>
        <a:xfrm>
          <a:off x="0" y="0"/>
          <a:ext cx="0" cy="0"/>
          <a:chOff x="0" y="0"/>
          <a:chExt cx="0" cy="0"/>
        </a:xfrm>
      </p:grpSpPr>
      <p:sp>
        <p:nvSpPr>
          <p:cNvPr id="2159" name="Google Shape;2159;p149"/>
          <p:cNvSpPr txBox="1"/>
          <p:nvPr>
            <p:ph type="title"/>
          </p:nvPr>
        </p:nvSpPr>
        <p:spPr>
          <a:xfrm>
            <a:off x="1164450" y="1494600"/>
            <a:ext cx="6695100" cy="21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1"/>
                </a:highlight>
              </a:rPr>
              <a:t>TURN &amp; TALK:</a:t>
            </a:r>
            <a:endParaRPr sz="3000">
              <a:solidFill>
                <a:schemeClr val="lt1"/>
              </a:solidFill>
              <a:highlight>
                <a:schemeClr val="accent1"/>
              </a:highlight>
            </a:endParaRPr>
          </a:p>
          <a:p>
            <a:pPr indent="0" lvl="0" marL="0" rtl="0" algn="l">
              <a:spcBef>
                <a:spcPts val="1000"/>
              </a:spcBef>
              <a:spcAft>
                <a:spcPts val="0"/>
              </a:spcAft>
              <a:buNone/>
            </a:pPr>
            <a:r>
              <a:rPr lang="en" sz="3000"/>
              <a:t>Tell your partner what you will create for your first post.</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114"/>
          <p:cNvSpPr txBox="1"/>
          <p:nvPr>
            <p:ph type="title"/>
          </p:nvPr>
        </p:nvSpPr>
        <p:spPr>
          <a:xfrm>
            <a:off x="781200" y="1787550"/>
            <a:ext cx="7581600" cy="15684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400">
                <a:solidFill>
                  <a:schemeClr val="accent3"/>
                </a:solidFill>
              </a:rPr>
              <a:t>Digital native</a:t>
            </a:r>
            <a:r>
              <a:rPr lang="en" sz="3400"/>
              <a:t> </a:t>
            </a:r>
            <a:r>
              <a:rPr lang="en" sz="3000">
                <a:solidFill>
                  <a:schemeClr val="accent3"/>
                </a:solidFill>
                <a:latin typeface="Poppins"/>
                <a:ea typeface="Poppins"/>
                <a:cs typeface="Poppins"/>
                <a:sym typeface="Poppins"/>
              </a:rPr>
              <a:t>(</a:t>
            </a:r>
            <a:r>
              <a:rPr i="1" lang="en" sz="3000">
                <a:solidFill>
                  <a:schemeClr val="accent3"/>
                </a:solidFill>
                <a:latin typeface="Poppins"/>
                <a:ea typeface="Poppins"/>
                <a:cs typeface="Poppins"/>
                <a:sym typeface="Poppins"/>
              </a:rPr>
              <a:t>n.</a:t>
            </a:r>
            <a:r>
              <a:rPr lang="en" sz="3000">
                <a:solidFill>
                  <a:schemeClr val="accent3"/>
                </a:solidFill>
                <a:latin typeface="Poppins"/>
                <a:ea typeface="Poppins"/>
                <a:cs typeface="Poppins"/>
                <a:sym typeface="Poppins"/>
              </a:rPr>
              <a:t>)</a:t>
            </a:r>
            <a:endParaRPr sz="3000">
              <a:solidFill>
                <a:schemeClr val="accent3"/>
              </a:solidFill>
              <a:latin typeface="Poppins"/>
              <a:ea typeface="Poppins"/>
              <a:cs typeface="Poppins"/>
              <a:sym typeface="Poppins"/>
            </a:endParaRPr>
          </a:p>
          <a:p>
            <a:pPr indent="0" lvl="0" marL="0" rtl="0" algn="l">
              <a:lnSpc>
                <a:spcPct val="115000"/>
              </a:lnSpc>
              <a:spcBef>
                <a:spcPts val="1000"/>
              </a:spcBef>
              <a:spcAft>
                <a:spcPts val="0"/>
              </a:spcAft>
              <a:buNone/>
            </a:pPr>
            <a:r>
              <a:rPr lang="en" sz="1800">
                <a:solidFill>
                  <a:srgbClr val="222222"/>
                </a:solidFill>
                <a:highlight>
                  <a:srgbClr val="FFFFFF"/>
                </a:highlight>
                <a:latin typeface="Roboto"/>
                <a:ea typeface="Roboto"/>
                <a:cs typeface="Roboto"/>
                <a:sym typeface="Roboto"/>
              </a:rPr>
              <a:t>A person brought up </a:t>
            </a:r>
            <a:r>
              <a:rPr b="1" lang="en" sz="1800">
                <a:solidFill>
                  <a:srgbClr val="222222"/>
                </a:solidFill>
                <a:highlight>
                  <a:srgbClr val="FFFFFF"/>
                </a:highlight>
                <a:latin typeface="Roboto"/>
                <a:ea typeface="Roboto"/>
                <a:cs typeface="Roboto"/>
                <a:sym typeface="Roboto"/>
              </a:rPr>
              <a:t>during</a:t>
            </a:r>
            <a:r>
              <a:rPr lang="en" sz="1800">
                <a:solidFill>
                  <a:srgbClr val="222222"/>
                </a:solidFill>
                <a:highlight>
                  <a:srgbClr val="FFFFFF"/>
                </a:highlight>
                <a:latin typeface="Roboto"/>
                <a:ea typeface="Roboto"/>
                <a:cs typeface="Roboto"/>
                <a:sym typeface="Roboto"/>
              </a:rPr>
              <a:t> the age of digital technology and therefore familiar with computers and the Internet from an early age</a:t>
            </a:r>
            <a:endParaRPr sz="18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63" name="Shape 2163"/>
        <p:cNvGrpSpPr/>
        <p:nvPr/>
      </p:nvGrpSpPr>
      <p:grpSpPr>
        <a:xfrm>
          <a:off x="0" y="0"/>
          <a:ext cx="0" cy="0"/>
          <a:chOff x="0" y="0"/>
          <a:chExt cx="0" cy="0"/>
        </a:xfrm>
      </p:grpSpPr>
      <p:sp>
        <p:nvSpPr>
          <p:cNvPr id="2164" name="Google Shape;2164;p150"/>
          <p:cNvSpPr txBox="1"/>
          <p:nvPr/>
        </p:nvSpPr>
        <p:spPr>
          <a:xfrm>
            <a:off x="1140300" y="446475"/>
            <a:ext cx="6863400" cy="7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lt1"/>
                </a:solidFill>
                <a:highlight>
                  <a:schemeClr val="accent1"/>
                </a:highlight>
                <a:latin typeface="Poppins"/>
                <a:ea typeface="Poppins"/>
                <a:cs typeface="Poppins"/>
                <a:sym typeface="Poppins"/>
              </a:rPr>
              <a:t>  It’s your turn! </a:t>
            </a:r>
            <a:r>
              <a:rPr b="1" lang="en" sz="2000">
                <a:solidFill>
                  <a:schemeClr val="accent1"/>
                </a:solidFill>
                <a:highlight>
                  <a:schemeClr val="accent1"/>
                </a:highlight>
                <a:latin typeface="Poppins"/>
                <a:ea typeface="Poppins"/>
                <a:cs typeface="Poppins"/>
                <a:sym typeface="Poppins"/>
              </a:rPr>
              <a:t>.</a:t>
            </a:r>
            <a:endParaRPr b="1" sz="2000">
              <a:solidFill>
                <a:schemeClr val="accent1"/>
              </a:solidFill>
              <a:highlight>
                <a:schemeClr val="accent1"/>
              </a:highlight>
              <a:latin typeface="Poppins"/>
              <a:ea typeface="Poppins"/>
              <a:cs typeface="Poppins"/>
              <a:sym typeface="Poppins"/>
            </a:endParaRPr>
          </a:p>
          <a:p>
            <a:pPr indent="0" lvl="0" marL="0" rtl="0" algn="ctr">
              <a:spcBef>
                <a:spcPts val="1000"/>
              </a:spcBef>
              <a:spcAft>
                <a:spcPts val="0"/>
              </a:spcAft>
              <a:buNone/>
            </a:pPr>
            <a:r>
              <a:rPr b="1" lang="en" sz="3400">
                <a:latin typeface="Poppins"/>
                <a:ea typeface="Poppins"/>
                <a:cs typeface="Poppins"/>
                <a:sym typeface="Poppins"/>
              </a:rPr>
              <a:t>Create Your First Post</a:t>
            </a:r>
            <a:endParaRPr b="1" sz="3400">
              <a:latin typeface="Poppins"/>
              <a:ea typeface="Poppins"/>
              <a:cs typeface="Poppins"/>
              <a:sym typeface="Poppins"/>
            </a:endParaRPr>
          </a:p>
        </p:txBody>
      </p:sp>
      <p:pic>
        <p:nvPicPr>
          <p:cNvPr id="2165" name="Google Shape;2165;p150"/>
          <p:cNvPicPr preferRelativeResize="0"/>
          <p:nvPr/>
        </p:nvPicPr>
        <p:blipFill rotWithShape="1">
          <a:blip r:embed="rId3">
            <a:alphaModFix/>
          </a:blip>
          <a:srcRect b="15542" l="20879" r="21473" t="17634"/>
          <a:stretch/>
        </p:blipFill>
        <p:spPr>
          <a:xfrm>
            <a:off x="2872713" y="2443725"/>
            <a:ext cx="1307724" cy="964700"/>
          </a:xfrm>
          <a:prstGeom prst="rect">
            <a:avLst/>
          </a:prstGeom>
          <a:noFill/>
          <a:ln>
            <a:noFill/>
          </a:ln>
        </p:spPr>
      </p:pic>
      <p:pic>
        <p:nvPicPr>
          <p:cNvPr id="2166" name="Google Shape;2166;p150"/>
          <p:cNvPicPr preferRelativeResize="0"/>
          <p:nvPr/>
        </p:nvPicPr>
        <p:blipFill>
          <a:blip r:embed="rId4">
            <a:alphaModFix/>
          </a:blip>
          <a:stretch>
            <a:fillRect/>
          </a:stretch>
        </p:blipFill>
        <p:spPr>
          <a:xfrm>
            <a:off x="790962" y="2338113"/>
            <a:ext cx="1180800" cy="1175875"/>
          </a:xfrm>
          <a:prstGeom prst="rect">
            <a:avLst/>
          </a:prstGeom>
          <a:noFill/>
          <a:ln>
            <a:noFill/>
          </a:ln>
        </p:spPr>
      </p:pic>
      <p:pic>
        <p:nvPicPr>
          <p:cNvPr id="2167" name="Google Shape;2167;p150"/>
          <p:cNvPicPr preferRelativeResize="0"/>
          <p:nvPr/>
        </p:nvPicPr>
        <p:blipFill>
          <a:blip r:embed="rId5">
            <a:alphaModFix/>
          </a:blip>
          <a:stretch>
            <a:fillRect/>
          </a:stretch>
        </p:blipFill>
        <p:spPr>
          <a:xfrm>
            <a:off x="7262238" y="2380649"/>
            <a:ext cx="1090800" cy="1090800"/>
          </a:xfrm>
          <a:prstGeom prst="rect">
            <a:avLst/>
          </a:prstGeom>
          <a:noFill/>
          <a:ln>
            <a:noFill/>
          </a:ln>
        </p:spPr>
      </p:pic>
      <p:sp>
        <p:nvSpPr>
          <p:cNvPr id="2168" name="Google Shape;2168;p150"/>
          <p:cNvSpPr txBox="1"/>
          <p:nvPr/>
        </p:nvSpPr>
        <p:spPr>
          <a:xfrm>
            <a:off x="1970588" y="2380662"/>
            <a:ext cx="979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oppins"/>
                <a:ea typeface="Poppins"/>
                <a:cs typeface="Poppins"/>
                <a:sym typeface="Poppins"/>
              </a:rPr>
              <a:t>→</a:t>
            </a:r>
            <a:endParaRPr sz="6000">
              <a:latin typeface="Poppins"/>
              <a:ea typeface="Poppins"/>
              <a:cs typeface="Poppins"/>
              <a:sym typeface="Poppins"/>
            </a:endParaRPr>
          </a:p>
        </p:txBody>
      </p:sp>
      <p:sp>
        <p:nvSpPr>
          <p:cNvPr id="2169" name="Google Shape;2169;p150"/>
          <p:cNvSpPr txBox="1"/>
          <p:nvPr/>
        </p:nvSpPr>
        <p:spPr>
          <a:xfrm>
            <a:off x="4073800" y="2380687"/>
            <a:ext cx="979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oppins"/>
                <a:ea typeface="Poppins"/>
                <a:cs typeface="Poppins"/>
                <a:sym typeface="Poppins"/>
              </a:rPr>
              <a:t>→</a:t>
            </a:r>
            <a:endParaRPr sz="6000">
              <a:latin typeface="Poppins"/>
              <a:ea typeface="Poppins"/>
              <a:cs typeface="Poppins"/>
              <a:sym typeface="Poppins"/>
            </a:endParaRPr>
          </a:p>
        </p:txBody>
      </p:sp>
      <p:sp>
        <p:nvSpPr>
          <p:cNvPr id="2170" name="Google Shape;2170;p150"/>
          <p:cNvSpPr txBox="1"/>
          <p:nvPr/>
        </p:nvSpPr>
        <p:spPr>
          <a:xfrm>
            <a:off x="6282725" y="2380662"/>
            <a:ext cx="979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oppins"/>
                <a:ea typeface="Poppins"/>
                <a:cs typeface="Poppins"/>
                <a:sym typeface="Poppins"/>
              </a:rPr>
              <a:t>→</a:t>
            </a:r>
            <a:endParaRPr sz="6000">
              <a:latin typeface="Poppins"/>
              <a:ea typeface="Poppins"/>
              <a:cs typeface="Poppins"/>
              <a:sym typeface="Poppins"/>
            </a:endParaRPr>
          </a:p>
        </p:txBody>
      </p:sp>
      <p:pic>
        <p:nvPicPr>
          <p:cNvPr id="2171" name="Google Shape;2171;p150"/>
          <p:cNvPicPr preferRelativeResize="0"/>
          <p:nvPr/>
        </p:nvPicPr>
        <p:blipFill>
          <a:blip r:embed="rId6">
            <a:alphaModFix/>
          </a:blip>
          <a:stretch>
            <a:fillRect/>
          </a:stretch>
        </p:blipFill>
        <p:spPr>
          <a:xfrm>
            <a:off x="5255708" y="2057406"/>
            <a:ext cx="802892" cy="802893"/>
          </a:xfrm>
          <a:prstGeom prst="rect">
            <a:avLst/>
          </a:prstGeom>
          <a:noFill/>
          <a:ln>
            <a:noFill/>
          </a:ln>
        </p:spPr>
      </p:pic>
      <p:grpSp>
        <p:nvGrpSpPr>
          <p:cNvPr id="2172" name="Google Shape;2172;p150"/>
          <p:cNvGrpSpPr/>
          <p:nvPr/>
        </p:nvGrpSpPr>
        <p:grpSpPr>
          <a:xfrm>
            <a:off x="4854258" y="3213100"/>
            <a:ext cx="1605806" cy="802899"/>
            <a:chOff x="4730920" y="3499725"/>
            <a:chExt cx="1605806" cy="802899"/>
          </a:xfrm>
        </p:grpSpPr>
        <p:pic>
          <p:nvPicPr>
            <p:cNvPr id="2173" name="Google Shape;2173;p150"/>
            <p:cNvPicPr preferRelativeResize="0"/>
            <p:nvPr/>
          </p:nvPicPr>
          <p:blipFill>
            <a:blip r:embed="rId7">
              <a:alphaModFix/>
            </a:blip>
            <a:stretch>
              <a:fillRect/>
            </a:stretch>
          </p:blipFill>
          <p:spPr>
            <a:xfrm>
              <a:off x="4730920" y="3499731"/>
              <a:ext cx="802892" cy="802893"/>
            </a:xfrm>
            <a:prstGeom prst="rect">
              <a:avLst/>
            </a:prstGeom>
            <a:noFill/>
            <a:ln>
              <a:noFill/>
            </a:ln>
          </p:spPr>
        </p:pic>
        <p:pic>
          <p:nvPicPr>
            <p:cNvPr id="2174" name="Google Shape;2174;p150"/>
            <p:cNvPicPr preferRelativeResize="0"/>
            <p:nvPr/>
          </p:nvPicPr>
          <p:blipFill rotWithShape="1">
            <a:blip r:embed="rId8">
              <a:alphaModFix/>
            </a:blip>
            <a:srcRect b="0" l="33227" r="49397" t="17314"/>
            <a:stretch/>
          </p:blipFill>
          <p:spPr>
            <a:xfrm>
              <a:off x="5533825" y="3499725"/>
              <a:ext cx="802901" cy="744512"/>
            </a:xfrm>
            <a:prstGeom prst="rect">
              <a:avLst/>
            </a:prstGeom>
            <a:noFill/>
            <a:ln>
              <a:noFill/>
            </a:ln>
          </p:spPr>
        </p:pic>
      </p:grpSp>
      <p:sp>
        <p:nvSpPr>
          <p:cNvPr id="2175" name="Google Shape;2175;p150"/>
          <p:cNvSpPr txBox="1"/>
          <p:nvPr/>
        </p:nvSpPr>
        <p:spPr>
          <a:xfrm>
            <a:off x="5255763" y="2860300"/>
            <a:ext cx="802800" cy="35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Poppins"/>
                <a:ea typeface="Poppins"/>
                <a:cs typeface="Poppins"/>
                <a:sym typeface="Poppins"/>
              </a:rPr>
              <a:t>OR</a:t>
            </a:r>
            <a:endParaRPr b="1">
              <a:latin typeface="Poppins"/>
              <a:ea typeface="Poppins"/>
              <a:cs typeface="Poppins"/>
              <a:sym typeface="Poppins"/>
            </a:endParaRPr>
          </a:p>
        </p:txBody>
      </p:sp>
      <p:sp>
        <p:nvSpPr>
          <p:cNvPr id="2176" name="Google Shape;2176;p150"/>
          <p:cNvSpPr txBox="1"/>
          <p:nvPr/>
        </p:nvSpPr>
        <p:spPr>
          <a:xfrm rot="500">
            <a:off x="440225" y="3750550"/>
            <a:ext cx="2064600" cy="5595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 sz="1200">
                <a:solidFill>
                  <a:schemeClr val="dk1"/>
                </a:solidFill>
                <a:latin typeface="Poppins"/>
                <a:ea typeface="Poppins"/>
                <a:cs typeface="Poppins"/>
                <a:sym typeface="Poppins"/>
              </a:rPr>
              <a:t>Since you’re a teacher, click </a:t>
            </a:r>
            <a:r>
              <a:rPr b="1" i="1" lang="en" sz="1200">
                <a:solidFill>
                  <a:schemeClr val="dk1"/>
                </a:solidFill>
                <a:latin typeface="Poppins"/>
                <a:ea typeface="Poppins"/>
                <a:cs typeface="Poppins"/>
                <a:sym typeface="Poppins"/>
              </a:rPr>
              <a:t>Post Student Work</a:t>
            </a:r>
            <a:endParaRPr b="1" i="1" sz="1200">
              <a:solidFill>
                <a:schemeClr val="dk1"/>
              </a:solidFill>
              <a:latin typeface="Poppins"/>
              <a:ea typeface="Poppins"/>
              <a:cs typeface="Poppins"/>
              <a:sym typeface="Poppins"/>
            </a:endParaRPr>
          </a:p>
          <a:p>
            <a:pPr indent="0" lvl="0" marL="0" rtl="0" algn="l">
              <a:spcBef>
                <a:spcPts val="0"/>
              </a:spcBef>
              <a:spcAft>
                <a:spcPts val="0"/>
              </a:spcAft>
              <a:buNone/>
            </a:pPr>
            <a:r>
              <a:t/>
            </a:r>
            <a:endParaRPr>
              <a:latin typeface="Poppins"/>
              <a:ea typeface="Poppins"/>
              <a:cs typeface="Poppins"/>
              <a:sym typeface="Poppins"/>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80" name="Shape 2180"/>
        <p:cNvGrpSpPr/>
        <p:nvPr/>
      </p:nvGrpSpPr>
      <p:grpSpPr>
        <a:xfrm>
          <a:off x="0" y="0"/>
          <a:ext cx="0" cy="0"/>
          <a:chOff x="0" y="0"/>
          <a:chExt cx="0" cy="0"/>
        </a:xfrm>
      </p:grpSpPr>
      <p:sp>
        <p:nvSpPr>
          <p:cNvPr id="2181" name="Google Shape;2181;p151"/>
          <p:cNvSpPr txBox="1"/>
          <p:nvPr/>
        </p:nvSpPr>
        <p:spPr>
          <a:xfrm>
            <a:off x="1468800" y="1422525"/>
            <a:ext cx="6155400" cy="211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2"/>
                </a:highlight>
                <a:latin typeface="Poppins"/>
                <a:ea typeface="Poppins"/>
                <a:cs typeface="Poppins"/>
                <a:sym typeface="Poppins"/>
              </a:rPr>
              <a:t>LESSON 3:</a:t>
            </a:r>
            <a:endParaRPr b="1" sz="3000">
              <a:solidFill>
                <a:schemeClr val="lt1"/>
              </a:solidFill>
              <a:highlight>
                <a:schemeClr val="accent2"/>
              </a:highlight>
              <a:latin typeface="Poppins"/>
              <a:ea typeface="Poppins"/>
              <a:cs typeface="Poppins"/>
              <a:sym typeface="Poppins"/>
            </a:endParaRPr>
          </a:p>
          <a:p>
            <a:pPr indent="0" lvl="0" marL="0" rtl="0" algn="l">
              <a:lnSpc>
                <a:spcPct val="100000"/>
              </a:lnSpc>
              <a:spcBef>
                <a:spcPts val="1000"/>
              </a:spcBef>
              <a:spcAft>
                <a:spcPts val="0"/>
              </a:spcAft>
              <a:buNone/>
            </a:pPr>
            <a:r>
              <a:rPr b="1" lang="en" sz="4600">
                <a:solidFill>
                  <a:schemeClr val="lt1"/>
                </a:solidFill>
                <a:latin typeface="Poppins"/>
                <a:ea typeface="Poppins"/>
                <a:cs typeface="Poppins"/>
                <a:sym typeface="Poppins"/>
              </a:rPr>
              <a:t>Respond to an Activity</a:t>
            </a:r>
            <a:endParaRPr b="1" sz="4600">
              <a:solidFill>
                <a:schemeClr val="lt1"/>
              </a:solidFill>
              <a:latin typeface="Poppins"/>
              <a:ea typeface="Poppins"/>
              <a:cs typeface="Poppins"/>
              <a:sym typeface="Poppi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85" name="Shape 2185"/>
        <p:cNvGrpSpPr/>
        <p:nvPr/>
      </p:nvGrpSpPr>
      <p:grpSpPr>
        <a:xfrm>
          <a:off x="0" y="0"/>
          <a:ext cx="0" cy="0"/>
          <a:chOff x="0" y="0"/>
          <a:chExt cx="0" cy="0"/>
        </a:xfrm>
      </p:grpSpPr>
      <p:sp>
        <p:nvSpPr>
          <p:cNvPr id="2186" name="Google Shape;2186;p152"/>
          <p:cNvSpPr txBox="1"/>
          <p:nvPr/>
        </p:nvSpPr>
        <p:spPr>
          <a:xfrm>
            <a:off x="3852250" y="2141250"/>
            <a:ext cx="3547500" cy="86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000"/>
              </a:spcAft>
              <a:buNone/>
            </a:pPr>
            <a:r>
              <a:rPr b="1" lang="en" sz="4600">
                <a:solidFill>
                  <a:schemeClr val="dk1"/>
                </a:solidFill>
                <a:latin typeface="Poppins"/>
                <a:ea typeface="Poppins"/>
                <a:cs typeface="Poppins"/>
                <a:sym typeface="Poppins"/>
              </a:rPr>
              <a:t>Watch Me</a:t>
            </a:r>
            <a:endParaRPr b="1" sz="4600">
              <a:solidFill>
                <a:schemeClr val="dk1"/>
              </a:solidFill>
              <a:latin typeface="Poppins"/>
              <a:ea typeface="Poppins"/>
              <a:cs typeface="Poppins"/>
              <a:sym typeface="Poppins"/>
            </a:endParaRPr>
          </a:p>
        </p:txBody>
      </p:sp>
      <p:pic>
        <p:nvPicPr>
          <p:cNvPr id="2187" name="Google Shape;2187;p152"/>
          <p:cNvPicPr preferRelativeResize="0"/>
          <p:nvPr/>
        </p:nvPicPr>
        <p:blipFill>
          <a:blip r:embed="rId3">
            <a:alphaModFix/>
          </a:blip>
          <a:stretch>
            <a:fillRect/>
          </a:stretch>
        </p:blipFill>
        <p:spPr>
          <a:xfrm>
            <a:off x="1507442" y="1447875"/>
            <a:ext cx="2174500" cy="22477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1" name="Shape 2191"/>
        <p:cNvGrpSpPr/>
        <p:nvPr/>
      </p:nvGrpSpPr>
      <p:grpSpPr>
        <a:xfrm>
          <a:off x="0" y="0"/>
          <a:ext cx="0" cy="0"/>
          <a:chOff x="0" y="0"/>
          <a:chExt cx="0" cy="0"/>
        </a:xfrm>
      </p:grpSpPr>
      <p:pic>
        <p:nvPicPr>
          <p:cNvPr id="2192" name="Google Shape;2192;p153"/>
          <p:cNvPicPr preferRelativeResize="0"/>
          <p:nvPr/>
        </p:nvPicPr>
        <p:blipFill>
          <a:blip r:embed="rId3">
            <a:alphaModFix/>
          </a:blip>
          <a:stretch>
            <a:fillRect/>
          </a:stretch>
        </p:blipFill>
        <p:spPr>
          <a:xfrm>
            <a:off x="0" y="0"/>
            <a:ext cx="9144000" cy="5143499"/>
          </a:xfrm>
          <a:prstGeom prst="rect">
            <a:avLst/>
          </a:prstGeom>
          <a:noFill/>
          <a:ln>
            <a:noFill/>
          </a:ln>
        </p:spPr>
      </p:pic>
      <p:sp>
        <p:nvSpPr>
          <p:cNvPr id="2193" name="Google Shape;2193;p153"/>
          <p:cNvSpPr/>
          <p:nvPr/>
        </p:nvSpPr>
        <p:spPr>
          <a:xfrm>
            <a:off x="7076625" y="1101400"/>
            <a:ext cx="1061100" cy="4491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53"/>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53"/>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the Activities tab</a:t>
            </a:r>
            <a:endParaRPr b="1" sz="2000">
              <a:solidFill>
                <a:srgbClr val="FFFFFF"/>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99" name="Shape 2199"/>
        <p:cNvGrpSpPr/>
        <p:nvPr/>
      </p:nvGrpSpPr>
      <p:grpSpPr>
        <a:xfrm>
          <a:off x="0" y="0"/>
          <a:ext cx="0" cy="0"/>
          <a:chOff x="0" y="0"/>
          <a:chExt cx="0" cy="0"/>
        </a:xfrm>
      </p:grpSpPr>
      <p:grpSp>
        <p:nvGrpSpPr>
          <p:cNvPr id="2200" name="Google Shape;2200;p154"/>
          <p:cNvGrpSpPr/>
          <p:nvPr/>
        </p:nvGrpSpPr>
        <p:grpSpPr>
          <a:xfrm>
            <a:off x="0" y="0"/>
            <a:ext cx="9143999" cy="4471775"/>
            <a:chOff x="0" y="0"/>
            <a:chExt cx="9143999" cy="4471775"/>
          </a:xfrm>
        </p:grpSpPr>
        <p:grpSp>
          <p:nvGrpSpPr>
            <p:cNvPr id="2201" name="Google Shape;2201;p154"/>
            <p:cNvGrpSpPr/>
            <p:nvPr/>
          </p:nvGrpSpPr>
          <p:grpSpPr>
            <a:xfrm>
              <a:off x="0" y="0"/>
              <a:ext cx="9143999" cy="4471775"/>
              <a:chOff x="0" y="0"/>
              <a:chExt cx="9143999" cy="4471775"/>
            </a:xfrm>
          </p:grpSpPr>
          <p:pic>
            <p:nvPicPr>
              <p:cNvPr id="2202" name="Google Shape;2202;p154"/>
              <p:cNvPicPr preferRelativeResize="0"/>
              <p:nvPr/>
            </p:nvPicPr>
            <p:blipFill>
              <a:blip r:embed="rId3">
                <a:alphaModFix/>
              </a:blip>
              <a:stretch>
                <a:fillRect/>
              </a:stretch>
            </p:blipFill>
            <p:spPr>
              <a:xfrm>
                <a:off x="0" y="0"/>
                <a:ext cx="9143997" cy="4471775"/>
              </a:xfrm>
              <a:prstGeom prst="rect">
                <a:avLst/>
              </a:prstGeom>
              <a:noFill/>
              <a:ln>
                <a:noFill/>
              </a:ln>
            </p:spPr>
          </p:pic>
          <p:pic>
            <p:nvPicPr>
              <p:cNvPr id="2203" name="Google Shape;2203;p154"/>
              <p:cNvPicPr preferRelativeResize="0"/>
              <p:nvPr/>
            </p:nvPicPr>
            <p:blipFill rotWithShape="1">
              <a:blip r:embed="rId4">
                <a:alphaModFix/>
              </a:blip>
              <a:srcRect b="25272" l="0" r="0" t="0"/>
              <a:stretch/>
            </p:blipFill>
            <p:spPr>
              <a:xfrm>
                <a:off x="6102050" y="1741700"/>
                <a:ext cx="3041949" cy="1778025"/>
              </a:xfrm>
              <a:prstGeom prst="rect">
                <a:avLst/>
              </a:prstGeom>
              <a:noFill/>
              <a:ln>
                <a:noFill/>
              </a:ln>
            </p:spPr>
          </p:pic>
        </p:grpSp>
        <p:sp>
          <p:nvSpPr>
            <p:cNvPr id="2204" name="Google Shape;2204;p154"/>
            <p:cNvSpPr/>
            <p:nvPr/>
          </p:nvSpPr>
          <p:spPr>
            <a:xfrm>
              <a:off x="6132275" y="3519725"/>
              <a:ext cx="2927100" cy="592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05" name="Google Shape;2205;p154"/>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54"/>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Add Response</a:t>
            </a:r>
            <a:endParaRPr b="1" sz="2000">
              <a:solidFill>
                <a:srgbClr val="FFFFFF"/>
              </a:solidFill>
              <a:latin typeface="Poppins"/>
              <a:ea typeface="Poppins"/>
              <a:cs typeface="Poppins"/>
              <a:sym typeface="Poppins"/>
            </a:endParaRPr>
          </a:p>
        </p:txBody>
      </p:sp>
      <p:sp>
        <p:nvSpPr>
          <p:cNvPr id="2207" name="Google Shape;2207;p154"/>
          <p:cNvSpPr/>
          <p:nvPr/>
        </p:nvSpPr>
        <p:spPr>
          <a:xfrm>
            <a:off x="4041450" y="3187650"/>
            <a:ext cx="1596000" cy="4491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1" name="Shape 2211"/>
        <p:cNvGrpSpPr/>
        <p:nvPr/>
      </p:nvGrpSpPr>
      <p:grpSpPr>
        <a:xfrm>
          <a:off x="0" y="0"/>
          <a:ext cx="0" cy="0"/>
          <a:chOff x="0" y="0"/>
          <a:chExt cx="0" cy="0"/>
        </a:xfrm>
      </p:grpSpPr>
      <p:pic>
        <p:nvPicPr>
          <p:cNvPr id="2212" name="Google Shape;2212;p155"/>
          <p:cNvPicPr preferRelativeResize="0"/>
          <p:nvPr/>
        </p:nvPicPr>
        <p:blipFill>
          <a:blip r:embed="rId3">
            <a:alphaModFix/>
          </a:blip>
          <a:stretch>
            <a:fillRect/>
          </a:stretch>
        </p:blipFill>
        <p:spPr>
          <a:xfrm>
            <a:off x="100" y="-13625"/>
            <a:ext cx="9144001" cy="4485401"/>
          </a:xfrm>
          <a:prstGeom prst="rect">
            <a:avLst/>
          </a:prstGeom>
          <a:noFill/>
          <a:ln>
            <a:noFill/>
          </a:ln>
        </p:spPr>
      </p:pic>
      <p:sp>
        <p:nvSpPr>
          <p:cNvPr id="2213" name="Google Shape;2213;p155"/>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55"/>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Take or draw a picture of what you learned</a:t>
            </a:r>
            <a:endParaRPr b="1" sz="2000">
              <a:solidFill>
                <a:srgbClr val="FFFFFF"/>
              </a:solidFill>
              <a:latin typeface="Poppins"/>
              <a:ea typeface="Poppins"/>
              <a:cs typeface="Poppins"/>
              <a:sym typeface="Poppi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8" name="Shape 2218"/>
        <p:cNvGrpSpPr/>
        <p:nvPr/>
      </p:nvGrpSpPr>
      <p:grpSpPr>
        <a:xfrm>
          <a:off x="0" y="0"/>
          <a:ext cx="0" cy="0"/>
          <a:chOff x="0" y="0"/>
          <a:chExt cx="0" cy="0"/>
        </a:xfrm>
      </p:grpSpPr>
      <p:pic>
        <p:nvPicPr>
          <p:cNvPr id="2219" name="Google Shape;2219;p156"/>
          <p:cNvPicPr preferRelativeResize="0"/>
          <p:nvPr/>
        </p:nvPicPr>
        <p:blipFill>
          <a:blip r:embed="rId3">
            <a:alphaModFix/>
          </a:blip>
          <a:stretch>
            <a:fillRect/>
          </a:stretch>
        </p:blipFill>
        <p:spPr>
          <a:xfrm>
            <a:off x="100" y="-13625"/>
            <a:ext cx="9144001" cy="4485401"/>
          </a:xfrm>
          <a:prstGeom prst="rect">
            <a:avLst/>
          </a:prstGeom>
          <a:noFill/>
          <a:ln>
            <a:noFill/>
          </a:ln>
        </p:spPr>
      </p:pic>
      <p:sp>
        <p:nvSpPr>
          <p:cNvPr id="2220" name="Google Shape;2220;p156"/>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56"/>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Tell about what you learned by clicking the mic</a:t>
            </a:r>
            <a:endParaRPr b="1" sz="2000">
              <a:solidFill>
                <a:srgbClr val="FFFFFF"/>
              </a:solidFill>
              <a:latin typeface="Poppins"/>
              <a:ea typeface="Poppins"/>
              <a:cs typeface="Poppins"/>
              <a:sym typeface="Poppins"/>
            </a:endParaRPr>
          </a:p>
        </p:txBody>
      </p:sp>
      <p:sp>
        <p:nvSpPr>
          <p:cNvPr id="2222" name="Google Shape;2222;p156"/>
          <p:cNvSpPr/>
          <p:nvPr/>
        </p:nvSpPr>
        <p:spPr>
          <a:xfrm>
            <a:off x="0" y="1608300"/>
            <a:ext cx="543600" cy="6033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26" name="Shape 2226"/>
        <p:cNvGrpSpPr/>
        <p:nvPr/>
      </p:nvGrpSpPr>
      <p:grpSpPr>
        <a:xfrm>
          <a:off x="0" y="0"/>
          <a:ext cx="0" cy="0"/>
          <a:chOff x="0" y="0"/>
          <a:chExt cx="0" cy="0"/>
        </a:xfrm>
      </p:grpSpPr>
      <p:pic>
        <p:nvPicPr>
          <p:cNvPr id="2227" name="Google Shape;2227;p157"/>
          <p:cNvPicPr preferRelativeResize="0"/>
          <p:nvPr/>
        </p:nvPicPr>
        <p:blipFill>
          <a:blip r:embed="rId3">
            <a:alphaModFix/>
          </a:blip>
          <a:stretch>
            <a:fillRect/>
          </a:stretch>
        </p:blipFill>
        <p:spPr>
          <a:xfrm>
            <a:off x="100" y="-13625"/>
            <a:ext cx="9144001" cy="4485401"/>
          </a:xfrm>
          <a:prstGeom prst="rect">
            <a:avLst/>
          </a:prstGeom>
          <a:noFill/>
          <a:ln>
            <a:noFill/>
          </a:ln>
        </p:spPr>
      </p:pic>
      <p:sp>
        <p:nvSpPr>
          <p:cNvPr id="2228" name="Google Shape;2228;p157"/>
          <p:cNvSpPr/>
          <p:nvPr/>
        </p:nvSpPr>
        <p:spPr>
          <a:xfrm>
            <a:off x="100" y="4471775"/>
            <a:ext cx="9144000" cy="747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57"/>
          <p:cNvSpPr txBox="1"/>
          <p:nvPr/>
        </p:nvSpPr>
        <p:spPr>
          <a:xfrm>
            <a:off x="133500" y="4583525"/>
            <a:ext cx="8877000" cy="52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Poppins"/>
                <a:ea typeface="Poppins"/>
                <a:cs typeface="Poppins"/>
                <a:sym typeface="Poppins"/>
              </a:rPr>
              <a:t>Click the green Check when you’re done</a:t>
            </a:r>
            <a:endParaRPr b="1" sz="2000">
              <a:solidFill>
                <a:srgbClr val="FFFFFF"/>
              </a:solidFill>
              <a:latin typeface="Poppins"/>
              <a:ea typeface="Poppins"/>
              <a:cs typeface="Poppins"/>
              <a:sym typeface="Poppins"/>
            </a:endParaRPr>
          </a:p>
        </p:txBody>
      </p:sp>
      <p:sp>
        <p:nvSpPr>
          <p:cNvPr id="2230" name="Google Shape;2230;p157"/>
          <p:cNvSpPr/>
          <p:nvPr/>
        </p:nvSpPr>
        <p:spPr>
          <a:xfrm>
            <a:off x="8729500" y="-13625"/>
            <a:ext cx="414600" cy="375000"/>
          </a:xfrm>
          <a:prstGeom prst="rect">
            <a:avLst/>
          </a:prstGeom>
          <a:noFill/>
          <a:ln cap="flat" cmpd="sng" w="38100">
            <a:solidFill>
              <a:srgbClr val="FFAB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4" name="Shape 2234"/>
        <p:cNvGrpSpPr/>
        <p:nvPr/>
      </p:nvGrpSpPr>
      <p:grpSpPr>
        <a:xfrm>
          <a:off x="0" y="0"/>
          <a:ext cx="0" cy="0"/>
          <a:chOff x="0" y="0"/>
          <a:chExt cx="0" cy="0"/>
        </a:xfrm>
      </p:grpSpPr>
      <p:sp>
        <p:nvSpPr>
          <p:cNvPr id="2235" name="Google Shape;2235;p158"/>
          <p:cNvSpPr txBox="1"/>
          <p:nvPr>
            <p:ph type="title"/>
          </p:nvPr>
        </p:nvSpPr>
        <p:spPr>
          <a:xfrm>
            <a:off x="1164450" y="1494600"/>
            <a:ext cx="6695100" cy="2154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1"/>
                </a:highlight>
              </a:rPr>
              <a:t>TURN &amp; TALK:</a:t>
            </a:r>
            <a:endParaRPr sz="3000">
              <a:solidFill>
                <a:schemeClr val="lt1"/>
              </a:solidFill>
              <a:highlight>
                <a:schemeClr val="accent1"/>
              </a:highlight>
            </a:endParaRPr>
          </a:p>
          <a:p>
            <a:pPr indent="0" lvl="0" marL="0" rtl="0" algn="l">
              <a:spcBef>
                <a:spcPts val="1000"/>
              </a:spcBef>
              <a:spcAft>
                <a:spcPts val="0"/>
              </a:spcAft>
              <a:buNone/>
            </a:pPr>
            <a:r>
              <a:rPr lang="en" sz="3000"/>
              <a:t>Tell your partner the button you click to respond to an activity.</a:t>
            </a:r>
            <a:endParaRPr sz="30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39" name="Shape 2239"/>
        <p:cNvGrpSpPr/>
        <p:nvPr/>
      </p:nvGrpSpPr>
      <p:grpSpPr>
        <a:xfrm>
          <a:off x="0" y="0"/>
          <a:ext cx="0" cy="0"/>
          <a:chOff x="0" y="0"/>
          <a:chExt cx="0" cy="0"/>
        </a:xfrm>
      </p:grpSpPr>
      <p:sp>
        <p:nvSpPr>
          <p:cNvPr id="2240" name="Google Shape;2240;p159"/>
          <p:cNvSpPr txBox="1"/>
          <p:nvPr/>
        </p:nvSpPr>
        <p:spPr>
          <a:xfrm>
            <a:off x="1140300" y="704350"/>
            <a:ext cx="6863400" cy="97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lt1"/>
                </a:solidFill>
                <a:highlight>
                  <a:schemeClr val="accent1"/>
                </a:highlight>
                <a:latin typeface="Poppins"/>
                <a:ea typeface="Poppins"/>
                <a:cs typeface="Poppins"/>
                <a:sym typeface="Poppins"/>
              </a:rPr>
              <a:t>  It’s your turn! </a:t>
            </a:r>
            <a:r>
              <a:rPr b="1" lang="en" sz="2000">
                <a:solidFill>
                  <a:schemeClr val="accent1"/>
                </a:solidFill>
                <a:highlight>
                  <a:schemeClr val="accent1"/>
                </a:highlight>
                <a:latin typeface="Poppins"/>
                <a:ea typeface="Poppins"/>
                <a:cs typeface="Poppins"/>
                <a:sym typeface="Poppins"/>
              </a:rPr>
              <a:t>.</a:t>
            </a:r>
            <a:endParaRPr b="1" sz="2000">
              <a:solidFill>
                <a:schemeClr val="accent1"/>
              </a:solidFill>
              <a:highlight>
                <a:schemeClr val="accent1"/>
              </a:highlight>
              <a:latin typeface="Poppins"/>
              <a:ea typeface="Poppins"/>
              <a:cs typeface="Poppins"/>
              <a:sym typeface="Poppins"/>
            </a:endParaRPr>
          </a:p>
          <a:p>
            <a:pPr indent="0" lvl="0" marL="0" rtl="0" algn="ctr">
              <a:spcBef>
                <a:spcPts val="1000"/>
              </a:spcBef>
              <a:spcAft>
                <a:spcPts val="0"/>
              </a:spcAft>
              <a:buNone/>
            </a:pPr>
            <a:r>
              <a:rPr b="1" lang="en" sz="3400">
                <a:latin typeface="Poppins"/>
                <a:ea typeface="Poppins"/>
                <a:cs typeface="Poppins"/>
                <a:sym typeface="Poppins"/>
              </a:rPr>
              <a:t>Respond to an Activity</a:t>
            </a:r>
            <a:endParaRPr b="1" sz="3400">
              <a:latin typeface="Poppins"/>
              <a:ea typeface="Poppins"/>
              <a:cs typeface="Poppins"/>
              <a:sym typeface="Poppins"/>
            </a:endParaRPr>
          </a:p>
        </p:txBody>
      </p:sp>
      <p:pic>
        <p:nvPicPr>
          <p:cNvPr id="2241" name="Google Shape;2241;p159"/>
          <p:cNvPicPr preferRelativeResize="0"/>
          <p:nvPr/>
        </p:nvPicPr>
        <p:blipFill>
          <a:blip r:embed="rId3">
            <a:alphaModFix/>
          </a:blip>
          <a:stretch>
            <a:fillRect/>
          </a:stretch>
        </p:blipFill>
        <p:spPr>
          <a:xfrm>
            <a:off x="1594963" y="2738475"/>
            <a:ext cx="1485632" cy="964700"/>
          </a:xfrm>
          <a:prstGeom prst="rect">
            <a:avLst/>
          </a:prstGeom>
          <a:noFill/>
          <a:ln>
            <a:noFill/>
          </a:ln>
        </p:spPr>
      </p:pic>
      <p:pic>
        <p:nvPicPr>
          <p:cNvPr id="2242" name="Google Shape;2242;p159"/>
          <p:cNvPicPr preferRelativeResize="0"/>
          <p:nvPr/>
        </p:nvPicPr>
        <p:blipFill>
          <a:blip r:embed="rId4">
            <a:alphaModFix/>
          </a:blip>
          <a:stretch>
            <a:fillRect/>
          </a:stretch>
        </p:blipFill>
        <p:spPr>
          <a:xfrm>
            <a:off x="6458225" y="2627849"/>
            <a:ext cx="1090800" cy="1090800"/>
          </a:xfrm>
          <a:prstGeom prst="rect">
            <a:avLst/>
          </a:prstGeom>
          <a:noFill/>
          <a:ln>
            <a:noFill/>
          </a:ln>
        </p:spPr>
      </p:pic>
      <p:sp>
        <p:nvSpPr>
          <p:cNvPr id="2243" name="Google Shape;2243;p159"/>
          <p:cNvSpPr txBox="1"/>
          <p:nvPr/>
        </p:nvSpPr>
        <p:spPr>
          <a:xfrm>
            <a:off x="3106100" y="2627837"/>
            <a:ext cx="979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oppins"/>
                <a:ea typeface="Poppins"/>
                <a:cs typeface="Poppins"/>
                <a:sym typeface="Poppins"/>
              </a:rPr>
              <a:t>→</a:t>
            </a:r>
            <a:endParaRPr sz="6000">
              <a:latin typeface="Poppins"/>
              <a:ea typeface="Poppins"/>
              <a:cs typeface="Poppins"/>
              <a:sym typeface="Poppins"/>
            </a:endParaRPr>
          </a:p>
        </p:txBody>
      </p:sp>
      <p:sp>
        <p:nvSpPr>
          <p:cNvPr id="2244" name="Google Shape;2244;p159"/>
          <p:cNvSpPr txBox="1"/>
          <p:nvPr/>
        </p:nvSpPr>
        <p:spPr>
          <a:xfrm>
            <a:off x="5478713" y="2627862"/>
            <a:ext cx="979500" cy="10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0">
                <a:latin typeface="Poppins"/>
                <a:ea typeface="Poppins"/>
                <a:cs typeface="Poppins"/>
                <a:sym typeface="Poppins"/>
              </a:rPr>
              <a:t>→</a:t>
            </a:r>
            <a:endParaRPr sz="6000">
              <a:latin typeface="Poppins"/>
              <a:ea typeface="Poppins"/>
              <a:cs typeface="Poppins"/>
              <a:sym typeface="Poppins"/>
            </a:endParaRPr>
          </a:p>
        </p:txBody>
      </p:sp>
      <p:pic>
        <p:nvPicPr>
          <p:cNvPr id="2245" name="Google Shape;2245;p159"/>
          <p:cNvPicPr preferRelativeResize="0"/>
          <p:nvPr/>
        </p:nvPicPr>
        <p:blipFill>
          <a:blip r:embed="rId5">
            <a:alphaModFix/>
          </a:blip>
          <a:stretch>
            <a:fillRect/>
          </a:stretch>
        </p:blipFill>
        <p:spPr>
          <a:xfrm>
            <a:off x="3993088" y="3010088"/>
            <a:ext cx="1485625" cy="326319"/>
          </a:xfrm>
          <a:prstGeom prst="rect">
            <a:avLst/>
          </a:prstGeom>
          <a:noFill/>
          <a:ln>
            <a:noFill/>
          </a:ln>
        </p:spPr>
      </p:pic>
      <p:sp>
        <p:nvSpPr>
          <p:cNvPr id="2246" name="Google Shape;2246;p159"/>
          <p:cNvSpPr txBox="1"/>
          <p:nvPr/>
        </p:nvSpPr>
        <p:spPr>
          <a:xfrm rot="-520682">
            <a:off x="1679565" y="1891092"/>
            <a:ext cx="5869495" cy="525601"/>
          </a:xfrm>
          <a:prstGeom prst="rect">
            <a:avLst/>
          </a:prstGeom>
          <a:solidFill>
            <a:schemeClr val="accen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chemeClr val="lt1"/>
                </a:solidFill>
                <a:latin typeface="Poppins"/>
                <a:ea typeface="Poppins"/>
                <a:cs typeface="Poppins"/>
                <a:sym typeface="Poppins"/>
              </a:rPr>
              <a:t>We’ll skip the ‘you do’ for this part!</a:t>
            </a:r>
            <a:endParaRPr b="1" sz="2200">
              <a:solidFill>
                <a:schemeClr val="lt1"/>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4" name="Shape 1894"/>
        <p:cNvGrpSpPr/>
        <p:nvPr/>
      </p:nvGrpSpPr>
      <p:grpSpPr>
        <a:xfrm>
          <a:off x="0" y="0"/>
          <a:ext cx="0" cy="0"/>
          <a:chOff x="0" y="0"/>
          <a:chExt cx="0" cy="0"/>
        </a:xfrm>
      </p:grpSpPr>
      <p:sp>
        <p:nvSpPr>
          <p:cNvPr id="1895" name="Google Shape;1895;p115"/>
          <p:cNvSpPr txBox="1"/>
          <p:nvPr>
            <p:ph type="title"/>
          </p:nvPr>
        </p:nvSpPr>
        <p:spPr>
          <a:xfrm>
            <a:off x="1164450" y="1494600"/>
            <a:ext cx="6815100" cy="2076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3"/>
                </a:highlight>
              </a:rPr>
              <a:t>TURN &amp; TALK:</a:t>
            </a:r>
            <a:endParaRPr sz="3000">
              <a:solidFill>
                <a:schemeClr val="lt1"/>
              </a:solidFill>
              <a:highlight>
                <a:schemeClr val="accent3"/>
              </a:highlight>
            </a:endParaRPr>
          </a:p>
          <a:p>
            <a:pPr indent="0" lvl="0" marL="0" rtl="0" algn="l">
              <a:spcBef>
                <a:spcPts val="1000"/>
              </a:spcBef>
              <a:spcAft>
                <a:spcPts val="0"/>
              </a:spcAft>
              <a:buNone/>
            </a:pPr>
            <a:r>
              <a:rPr lang="en"/>
              <a:t>How do digital natives learn differently?</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50" name="Shape 2250"/>
        <p:cNvGrpSpPr/>
        <p:nvPr/>
      </p:nvGrpSpPr>
      <p:grpSpPr>
        <a:xfrm>
          <a:off x="0" y="0"/>
          <a:ext cx="0" cy="0"/>
          <a:chOff x="0" y="0"/>
          <a:chExt cx="0" cy="0"/>
        </a:xfrm>
      </p:grpSpPr>
      <p:sp>
        <p:nvSpPr>
          <p:cNvPr id="2251" name="Google Shape;2251;p160"/>
          <p:cNvSpPr txBox="1"/>
          <p:nvPr/>
        </p:nvSpPr>
        <p:spPr>
          <a:xfrm>
            <a:off x="1482000" y="1422525"/>
            <a:ext cx="5607900" cy="231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1"/>
                </a:highlight>
                <a:latin typeface="Poppins"/>
                <a:ea typeface="Poppins"/>
                <a:cs typeface="Poppins"/>
                <a:sym typeface="Poppins"/>
              </a:rPr>
              <a:t>PART 3:</a:t>
            </a:r>
            <a:endParaRPr b="1" sz="3000">
              <a:solidFill>
                <a:schemeClr val="lt1"/>
              </a:solidFill>
              <a:highlight>
                <a:schemeClr val="accent1"/>
              </a:highlight>
              <a:latin typeface="Poppins"/>
              <a:ea typeface="Poppins"/>
              <a:cs typeface="Poppins"/>
              <a:sym typeface="Poppins"/>
            </a:endParaRPr>
          </a:p>
          <a:p>
            <a:pPr indent="0" lvl="0" marL="0" rtl="0" algn="l">
              <a:lnSpc>
                <a:spcPct val="100000"/>
              </a:lnSpc>
              <a:spcBef>
                <a:spcPts val="1000"/>
              </a:spcBef>
              <a:spcAft>
                <a:spcPts val="1000"/>
              </a:spcAft>
              <a:buNone/>
            </a:pPr>
            <a:r>
              <a:rPr b="1" lang="en" sz="4600">
                <a:solidFill>
                  <a:schemeClr val="lt1"/>
                </a:solidFill>
                <a:latin typeface="Poppins"/>
                <a:ea typeface="Poppins"/>
                <a:cs typeface="Poppins"/>
                <a:sym typeface="Poppins"/>
              </a:rPr>
              <a:t>Planning</a:t>
            </a:r>
            <a:endParaRPr b="1" sz="4600">
              <a:solidFill>
                <a:schemeClr val="lt1"/>
              </a:solidFill>
              <a:latin typeface="Poppins"/>
              <a:ea typeface="Poppins"/>
              <a:cs typeface="Poppins"/>
              <a:sym typeface="Poppins"/>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5" name="Shape 2255"/>
        <p:cNvGrpSpPr/>
        <p:nvPr/>
      </p:nvGrpSpPr>
      <p:grpSpPr>
        <a:xfrm>
          <a:off x="0" y="0"/>
          <a:ext cx="0" cy="0"/>
          <a:chOff x="0" y="0"/>
          <a:chExt cx="0" cy="0"/>
        </a:xfrm>
      </p:grpSpPr>
      <p:sp>
        <p:nvSpPr>
          <p:cNvPr id="2256" name="Google Shape;2256;p161"/>
          <p:cNvSpPr txBox="1"/>
          <p:nvPr>
            <p:ph type="title"/>
          </p:nvPr>
        </p:nvSpPr>
        <p:spPr>
          <a:xfrm>
            <a:off x="1154850" y="1319400"/>
            <a:ext cx="6834300" cy="250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000">
                <a:solidFill>
                  <a:schemeClr val="lt1"/>
                </a:solidFill>
                <a:highlight>
                  <a:schemeClr val="accent4"/>
                </a:highlight>
              </a:rPr>
              <a:t>THINK TO YOURSELF</a:t>
            </a:r>
            <a:r>
              <a:rPr lang="en" sz="3000">
                <a:solidFill>
                  <a:schemeClr val="lt1"/>
                </a:solidFill>
                <a:highlight>
                  <a:schemeClr val="accent4"/>
                </a:highlight>
              </a:rPr>
              <a:t>:</a:t>
            </a:r>
            <a:endParaRPr sz="3000">
              <a:solidFill>
                <a:schemeClr val="lt1"/>
              </a:solidFill>
              <a:highlight>
                <a:schemeClr val="accent4"/>
              </a:highlight>
            </a:endParaRPr>
          </a:p>
          <a:p>
            <a:pPr indent="0" lvl="0" marL="0" rtl="0" algn="l">
              <a:spcBef>
                <a:spcPts val="1000"/>
              </a:spcBef>
              <a:spcAft>
                <a:spcPts val="0"/>
              </a:spcAft>
              <a:buNone/>
            </a:pPr>
            <a:r>
              <a:rPr lang="en" sz="3000"/>
              <a:t>Where will your students need support? What modifications can you make to these lessons to support your students?</a:t>
            </a:r>
            <a:endParaRPr sz="3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60" name="Shape 2260"/>
        <p:cNvGrpSpPr/>
        <p:nvPr/>
      </p:nvGrpSpPr>
      <p:grpSpPr>
        <a:xfrm>
          <a:off x="0" y="0"/>
          <a:ext cx="0" cy="0"/>
          <a:chOff x="0" y="0"/>
          <a:chExt cx="0" cy="0"/>
        </a:xfrm>
      </p:grpSpPr>
      <p:sp>
        <p:nvSpPr>
          <p:cNvPr id="2261" name="Google Shape;2261;p162"/>
          <p:cNvSpPr txBox="1"/>
          <p:nvPr/>
        </p:nvSpPr>
        <p:spPr>
          <a:xfrm>
            <a:off x="792450" y="1397950"/>
            <a:ext cx="7559100" cy="2562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4600">
                <a:solidFill>
                  <a:schemeClr val="lt1"/>
                </a:solidFill>
                <a:highlight>
                  <a:schemeClr val="accent2"/>
                </a:highlight>
                <a:latin typeface="Poppins"/>
                <a:ea typeface="Poppins"/>
                <a:cs typeface="Poppins"/>
                <a:sym typeface="Poppins"/>
              </a:rPr>
              <a:t>  Let’s Discuss  </a:t>
            </a:r>
            <a:r>
              <a:rPr b="1" lang="en" sz="4600">
                <a:solidFill>
                  <a:schemeClr val="accent2"/>
                </a:solidFill>
                <a:highlight>
                  <a:schemeClr val="accent2"/>
                </a:highlight>
                <a:latin typeface="Poppins"/>
                <a:ea typeface="Poppins"/>
                <a:cs typeface="Poppins"/>
                <a:sym typeface="Poppins"/>
              </a:rPr>
              <a:t>.</a:t>
            </a:r>
            <a:endParaRPr b="1" sz="4600">
              <a:solidFill>
                <a:schemeClr val="accent2"/>
              </a:solidFill>
              <a:highlight>
                <a:schemeClr val="accent2"/>
              </a:highlight>
              <a:latin typeface="Poppins"/>
              <a:ea typeface="Poppins"/>
              <a:cs typeface="Poppins"/>
              <a:sym typeface="Poppins"/>
            </a:endParaRPr>
          </a:p>
          <a:p>
            <a:pPr indent="0" lvl="0" marL="0" rtl="0" algn="ctr">
              <a:lnSpc>
                <a:spcPct val="100000"/>
              </a:lnSpc>
              <a:spcBef>
                <a:spcPts val="1400"/>
              </a:spcBef>
              <a:spcAft>
                <a:spcPts val="1000"/>
              </a:spcAft>
              <a:buNone/>
            </a:pPr>
            <a:r>
              <a:rPr b="1" lang="en" sz="3400">
                <a:solidFill>
                  <a:schemeClr val="lt1"/>
                </a:solidFill>
                <a:latin typeface="Poppins"/>
                <a:ea typeface="Poppins"/>
                <a:cs typeface="Poppins"/>
                <a:sym typeface="Poppins"/>
              </a:rPr>
              <a:t>What modifications do you plan to make?</a:t>
            </a:r>
            <a:endParaRPr b="1" sz="3400">
              <a:solidFill>
                <a:schemeClr val="lt1"/>
              </a:solidFill>
              <a:latin typeface="Poppins"/>
              <a:ea typeface="Poppins"/>
              <a:cs typeface="Poppins"/>
              <a:sym typeface="Poppi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5" name="Shape 2265"/>
        <p:cNvGrpSpPr/>
        <p:nvPr/>
      </p:nvGrpSpPr>
      <p:grpSpPr>
        <a:xfrm>
          <a:off x="0" y="0"/>
          <a:ext cx="0" cy="0"/>
          <a:chOff x="0" y="0"/>
          <a:chExt cx="0" cy="0"/>
        </a:xfrm>
      </p:grpSpPr>
      <p:sp>
        <p:nvSpPr>
          <p:cNvPr id="2266" name="Google Shape;2266;p163"/>
          <p:cNvSpPr txBox="1"/>
          <p:nvPr>
            <p:ph type="title"/>
          </p:nvPr>
        </p:nvSpPr>
        <p:spPr>
          <a:xfrm>
            <a:off x="852625" y="775000"/>
            <a:ext cx="8291400" cy="9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You may have discussed...</a:t>
            </a:r>
            <a:endParaRPr/>
          </a:p>
        </p:txBody>
      </p:sp>
      <p:sp>
        <p:nvSpPr>
          <p:cNvPr id="2267" name="Google Shape;2267;p163"/>
          <p:cNvSpPr txBox="1"/>
          <p:nvPr>
            <p:ph idx="1" type="subTitle"/>
          </p:nvPr>
        </p:nvSpPr>
        <p:spPr>
          <a:xfrm>
            <a:off x="1742075" y="1829900"/>
            <a:ext cx="6549300" cy="253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2200">
                <a:solidFill>
                  <a:schemeClr val="dk1"/>
                </a:solidFill>
                <a:latin typeface="Poppins"/>
                <a:ea typeface="Poppins"/>
                <a:cs typeface="Poppins"/>
                <a:sym typeface="Poppins"/>
              </a:rPr>
              <a:t>Chunk </a:t>
            </a:r>
            <a:r>
              <a:rPr lang="en" sz="2200">
                <a:solidFill>
                  <a:schemeClr val="dk1"/>
                </a:solidFill>
                <a:latin typeface="Poppins"/>
                <a:ea typeface="Poppins"/>
                <a:cs typeface="Poppins"/>
                <a:sym typeface="Poppins"/>
              </a:rPr>
              <a:t>the lessons into smaller/larger pieces</a:t>
            </a:r>
            <a:endParaRPr sz="2200">
              <a:solidFill>
                <a:schemeClr val="dk1"/>
              </a:solidFill>
              <a:latin typeface="Poppins"/>
              <a:ea typeface="Poppins"/>
              <a:cs typeface="Poppins"/>
              <a:sym typeface="Poppins"/>
            </a:endParaRPr>
          </a:p>
          <a:p>
            <a:pPr indent="0" lvl="0" marL="0" rtl="0" algn="l">
              <a:spcBef>
                <a:spcPts val="1800"/>
              </a:spcBef>
              <a:spcAft>
                <a:spcPts val="0"/>
              </a:spcAft>
              <a:buNone/>
            </a:pPr>
            <a:r>
              <a:rPr lang="en" sz="2200">
                <a:solidFill>
                  <a:schemeClr val="dk1"/>
                </a:solidFill>
                <a:latin typeface="Poppins"/>
                <a:ea typeface="Poppins"/>
                <a:cs typeface="Poppins"/>
                <a:sym typeface="Poppins"/>
              </a:rPr>
              <a:t>Choose a </a:t>
            </a:r>
            <a:r>
              <a:rPr b="1" lang="en" sz="2200">
                <a:solidFill>
                  <a:schemeClr val="dk1"/>
                </a:solidFill>
                <a:latin typeface="Poppins"/>
                <a:ea typeface="Poppins"/>
                <a:cs typeface="Poppins"/>
                <a:sym typeface="Poppins"/>
              </a:rPr>
              <a:t>different activity</a:t>
            </a:r>
            <a:endParaRPr b="1" sz="2200">
              <a:solidFill>
                <a:schemeClr val="dk1"/>
              </a:solidFill>
              <a:latin typeface="Poppins"/>
              <a:ea typeface="Poppins"/>
              <a:cs typeface="Poppins"/>
              <a:sym typeface="Poppins"/>
            </a:endParaRPr>
          </a:p>
          <a:p>
            <a:pPr indent="0" lvl="0" marL="0" rtl="0" algn="l">
              <a:spcBef>
                <a:spcPts val="1800"/>
              </a:spcBef>
              <a:spcAft>
                <a:spcPts val="0"/>
              </a:spcAft>
              <a:buNone/>
            </a:pPr>
            <a:r>
              <a:rPr lang="en" sz="2200">
                <a:solidFill>
                  <a:schemeClr val="dk1"/>
                </a:solidFill>
                <a:latin typeface="Poppins"/>
                <a:ea typeface="Poppins"/>
                <a:cs typeface="Poppins"/>
                <a:sym typeface="Poppins"/>
              </a:rPr>
              <a:t>Model in </a:t>
            </a:r>
            <a:r>
              <a:rPr b="1" lang="en" sz="2200">
                <a:solidFill>
                  <a:schemeClr val="dk1"/>
                </a:solidFill>
                <a:latin typeface="Poppins"/>
                <a:ea typeface="Poppins"/>
                <a:cs typeface="Poppins"/>
                <a:sym typeface="Poppins"/>
              </a:rPr>
              <a:t>small groups </a:t>
            </a:r>
            <a:r>
              <a:rPr lang="en" sz="2200">
                <a:solidFill>
                  <a:schemeClr val="dk1"/>
                </a:solidFill>
                <a:latin typeface="Poppins"/>
                <a:ea typeface="Poppins"/>
                <a:cs typeface="Poppins"/>
                <a:sym typeface="Poppins"/>
              </a:rPr>
              <a:t>rather than whole class</a:t>
            </a:r>
            <a:endParaRPr sz="2200">
              <a:solidFill>
                <a:schemeClr val="dk1"/>
              </a:solidFill>
              <a:latin typeface="Poppins"/>
              <a:ea typeface="Poppins"/>
              <a:cs typeface="Poppins"/>
              <a:sym typeface="Poppins"/>
            </a:endParaRPr>
          </a:p>
          <a:p>
            <a:pPr indent="0" lvl="0" marL="0" rtl="0" algn="l">
              <a:spcBef>
                <a:spcPts val="1800"/>
              </a:spcBef>
              <a:spcAft>
                <a:spcPts val="1800"/>
              </a:spcAft>
              <a:buNone/>
            </a:pPr>
            <a:r>
              <a:rPr lang="en" sz="2200">
                <a:solidFill>
                  <a:schemeClr val="dk1"/>
                </a:solidFill>
                <a:latin typeface="Poppins"/>
                <a:ea typeface="Poppins"/>
                <a:cs typeface="Poppins"/>
                <a:sym typeface="Poppins"/>
              </a:rPr>
              <a:t>Have students work in </a:t>
            </a:r>
            <a:r>
              <a:rPr b="1" lang="en" sz="2200">
                <a:solidFill>
                  <a:schemeClr val="dk1"/>
                </a:solidFill>
                <a:latin typeface="Poppins"/>
                <a:ea typeface="Poppins"/>
                <a:cs typeface="Poppins"/>
                <a:sym typeface="Poppins"/>
              </a:rPr>
              <a:t>pairs</a:t>
            </a:r>
            <a:endParaRPr sz="2200">
              <a:solidFill>
                <a:schemeClr val="dk1"/>
              </a:solidFill>
              <a:latin typeface="Poppins"/>
              <a:ea typeface="Poppins"/>
              <a:cs typeface="Poppins"/>
              <a:sym typeface="Poppins"/>
            </a:endParaRPr>
          </a:p>
        </p:txBody>
      </p:sp>
      <p:grpSp>
        <p:nvGrpSpPr>
          <p:cNvPr id="2268" name="Google Shape;2268;p163"/>
          <p:cNvGrpSpPr/>
          <p:nvPr/>
        </p:nvGrpSpPr>
        <p:grpSpPr>
          <a:xfrm>
            <a:off x="1078820" y="1829894"/>
            <a:ext cx="468711" cy="346848"/>
            <a:chOff x="926825" y="895275"/>
            <a:chExt cx="5553450" cy="4109575"/>
          </a:xfrm>
        </p:grpSpPr>
        <p:sp>
          <p:nvSpPr>
            <p:cNvPr id="2269" name="Google Shape;2269;p163"/>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163"/>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1" name="Google Shape;2271;p163"/>
          <p:cNvGrpSpPr/>
          <p:nvPr/>
        </p:nvGrpSpPr>
        <p:grpSpPr>
          <a:xfrm>
            <a:off x="1078820" y="2448319"/>
            <a:ext cx="468711" cy="346848"/>
            <a:chOff x="926825" y="895275"/>
            <a:chExt cx="5553450" cy="4109575"/>
          </a:xfrm>
        </p:grpSpPr>
        <p:sp>
          <p:nvSpPr>
            <p:cNvPr id="2272" name="Google Shape;2272;p163"/>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163"/>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4" name="Google Shape;2274;p163"/>
          <p:cNvGrpSpPr/>
          <p:nvPr/>
        </p:nvGrpSpPr>
        <p:grpSpPr>
          <a:xfrm>
            <a:off x="1078820" y="3066744"/>
            <a:ext cx="468711" cy="346848"/>
            <a:chOff x="926825" y="895275"/>
            <a:chExt cx="5553450" cy="4109575"/>
          </a:xfrm>
        </p:grpSpPr>
        <p:sp>
          <p:nvSpPr>
            <p:cNvPr id="2275" name="Google Shape;2275;p163"/>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163"/>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7" name="Google Shape;2277;p163"/>
          <p:cNvGrpSpPr/>
          <p:nvPr/>
        </p:nvGrpSpPr>
        <p:grpSpPr>
          <a:xfrm>
            <a:off x="1078820" y="3685169"/>
            <a:ext cx="468711" cy="346848"/>
            <a:chOff x="926825" y="895275"/>
            <a:chExt cx="5553450" cy="4109575"/>
          </a:xfrm>
        </p:grpSpPr>
        <p:sp>
          <p:nvSpPr>
            <p:cNvPr id="2278" name="Google Shape;2278;p163"/>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163"/>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83" name="Shape 2283"/>
        <p:cNvGrpSpPr/>
        <p:nvPr/>
      </p:nvGrpSpPr>
      <p:grpSpPr>
        <a:xfrm>
          <a:off x="0" y="0"/>
          <a:ext cx="0" cy="0"/>
          <a:chOff x="0" y="0"/>
          <a:chExt cx="0" cy="0"/>
        </a:xfrm>
      </p:grpSpPr>
      <p:sp>
        <p:nvSpPr>
          <p:cNvPr id="2284" name="Google Shape;2284;p164"/>
          <p:cNvSpPr txBox="1"/>
          <p:nvPr>
            <p:ph type="title"/>
          </p:nvPr>
        </p:nvSpPr>
        <p:spPr>
          <a:xfrm>
            <a:off x="278850" y="1919100"/>
            <a:ext cx="8586300" cy="13053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000">
                <a:solidFill>
                  <a:schemeClr val="lt1"/>
                </a:solidFill>
                <a:highlight>
                  <a:schemeClr val="accent4"/>
                </a:highlight>
              </a:rPr>
              <a:t> Get all resources at </a:t>
            </a:r>
            <a:r>
              <a:rPr lang="en" sz="3000">
                <a:solidFill>
                  <a:schemeClr val="accent4"/>
                </a:solidFill>
                <a:highlight>
                  <a:schemeClr val="accent4"/>
                </a:highlight>
              </a:rPr>
              <a:t>.</a:t>
            </a:r>
            <a:endParaRPr sz="3000">
              <a:solidFill>
                <a:schemeClr val="accent4"/>
              </a:solidFill>
              <a:highlight>
                <a:schemeClr val="accent4"/>
              </a:highlight>
            </a:endParaRPr>
          </a:p>
          <a:p>
            <a:pPr indent="0" lvl="0" marL="0" rtl="0" algn="ctr">
              <a:spcBef>
                <a:spcPts val="2000"/>
              </a:spcBef>
              <a:spcAft>
                <a:spcPts val="0"/>
              </a:spcAft>
              <a:buNone/>
            </a:pPr>
            <a:r>
              <a:rPr b="1" lang="en" sz="3000">
                <a:latin typeface="Poppins"/>
                <a:ea typeface="Poppins"/>
                <a:cs typeface="Poppins"/>
                <a:sym typeface="Poppins"/>
              </a:rPr>
              <a:t>web.seesaw.me/get-students-started-kit</a:t>
            </a:r>
            <a:endParaRPr b="1" sz="3000">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88" name="Shape 2288"/>
        <p:cNvGrpSpPr/>
        <p:nvPr/>
      </p:nvGrpSpPr>
      <p:grpSpPr>
        <a:xfrm>
          <a:off x="0" y="0"/>
          <a:ext cx="0" cy="0"/>
          <a:chOff x="0" y="0"/>
          <a:chExt cx="0" cy="0"/>
        </a:xfrm>
      </p:grpSpPr>
      <p:sp>
        <p:nvSpPr>
          <p:cNvPr id="2289" name="Google Shape;2289;p165"/>
          <p:cNvSpPr txBox="1"/>
          <p:nvPr/>
        </p:nvSpPr>
        <p:spPr>
          <a:xfrm>
            <a:off x="1563300" y="1413600"/>
            <a:ext cx="6649200" cy="231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2"/>
                </a:highlight>
                <a:latin typeface="Poppins"/>
                <a:ea typeface="Poppins"/>
                <a:cs typeface="Poppins"/>
                <a:sym typeface="Poppins"/>
              </a:rPr>
              <a:t>EXIT TICKET:</a:t>
            </a:r>
            <a:endParaRPr b="1" sz="3000">
              <a:solidFill>
                <a:schemeClr val="lt1"/>
              </a:solidFill>
              <a:highlight>
                <a:schemeClr val="accent2"/>
              </a:highlight>
              <a:latin typeface="Poppins"/>
              <a:ea typeface="Poppins"/>
              <a:cs typeface="Poppins"/>
              <a:sym typeface="Poppins"/>
            </a:endParaRPr>
          </a:p>
          <a:p>
            <a:pPr indent="0" lvl="0" marL="0" rtl="0" algn="l">
              <a:lnSpc>
                <a:spcPct val="100000"/>
              </a:lnSpc>
              <a:spcBef>
                <a:spcPts val="1000"/>
              </a:spcBef>
              <a:spcAft>
                <a:spcPts val="1000"/>
              </a:spcAft>
              <a:buNone/>
            </a:pPr>
            <a:r>
              <a:rPr b="1" lang="en" sz="4600">
                <a:solidFill>
                  <a:schemeClr val="lt1"/>
                </a:solidFill>
                <a:latin typeface="Poppins"/>
                <a:ea typeface="Poppins"/>
                <a:cs typeface="Poppins"/>
                <a:sym typeface="Poppins"/>
              </a:rPr>
              <a:t>Your plan </a:t>
            </a:r>
            <a:r>
              <a:rPr b="1" lang="en" sz="4600">
                <a:solidFill>
                  <a:schemeClr val="lt1"/>
                </a:solidFill>
                <a:latin typeface="Poppins"/>
                <a:ea typeface="Poppins"/>
                <a:cs typeface="Poppins"/>
                <a:sym typeface="Poppins"/>
              </a:rPr>
              <a:t>for</a:t>
            </a:r>
            <a:r>
              <a:rPr b="1" lang="en" sz="4600">
                <a:solidFill>
                  <a:schemeClr val="lt1"/>
                </a:solidFill>
                <a:latin typeface="Poppins"/>
                <a:ea typeface="Poppins"/>
                <a:cs typeface="Poppins"/>
                <a:sym typeface="Poppins"/>
              </a:rPr>
              <a:t> implementation</a:t>
            </a:r>
            <a:endParaRPr b="1" sz="4600">
              <a:solidFill>
                <a:schemeClr val="lt1"/>
              </a:solidFill>
              <a:latin typeface="Poppins"/>
              <a:ea typeface="Poppins"/>
              <a:cs typeface="Poppins"/>
              <a:sym typeface="Poppi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3" name="Shape 2293"/>
        <p:cNvGrpSpPr/>
        <p:nvPr/>
      </p:nvGrpSpPr>
      <p:grpSpPr>
        <a:xfrm>
          <a:off x="0" y="0"/>
          <a:ext cx="0" cy="0"/>
          <a:chOff x="0" y="0"/>
          <a:chExt cx="0" cy="0"/>
        </a:xfrm>
      </p:grpSpPr>
      <p:sp>
        <p:nvSpPr>
          <p:cNvPr id="2294" name="Google Shape;2294;p166"/>
          <p:cNvSpPr txBox="1"/>
          <p:nvPr>
            <p:ph idx="1" type="body"/>
          </p:nvPr>
        </p:nvSpPr>
        <p:spPr>
          <a:xfrm>
            <a:off x="1378500" y="785450"/>
            <a:ext cx="5866800" cy="13593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b="1" lang="en" sz="4000">
                <a:solidFill>
                  <a:srgbClr val="222222"/>
                </a:solidFill>
                <a:highlight>
                  <a:schemeClr val="accent3"/>
                </a:highlight>
              </a:rPr>
              <a:t>You did it!</a:t>
            </a:r>
            <a:endParaRPr b="1" sz="4000">
              <a:solidFill>
                <a:srgbClr val="222222"/>
              </a:solidFill>
              <a:highlight>
                <a:schemeClr val="accent3"/>
              </a:highlight>
            </a:endParaRPr>
          </a:p>
          <a:p>
            <a:pPr indent="0" lvl="0" marL="0" rtl="0" algn="l">
              <a:lnSpc>
                <a:spcPct val="100000"/>
              </a:lnSpc>
              <a:spcBef>
                <a:spcPts val="1000"/>
              </a:spcBef>
              <a:spcAft>
                <a:spcPts val="0"/>
              </a:spcAft>
              <a:buNone/>
            </a:pPr>
            <a:r>
              <a:rPr b="1" lang="en" sz="4000">
                <a:solidFill>
                  <a:srgbClr val="222222"/>
                </a:solidFill>
              </a:rPr>
              <a:t>You learned...</a:t>
            </a:r>
            <a:endParaRPr b="1" sz="4000">
              <a:solidFill>
                <a:srgbClr val="222222"/>
              </a:solidFill>
            </a:endParaRPr>
          </a:p>
        </p:txBody>
      </p:sp>
      <p:sp>
        <p:nvSpPr>
          <p:cNvPr id="2295" name="Google Shape;2295;p166"/>
          <p:cNvSpPr txBox="1"/>
          <p:nvPr/>
        </p:nvSpPr>
        <p:spPr>
          <a:xfrm>
            <a:off x="1378500" y="2368150"/>
            <a:ext cx="6513300" cy="170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222222"/>
                </a:solidFill>
                <a:latin typeface="Poppins"/>
                <a:ea typeface="Poppins"/>
                <a:cs typeface="Poppins"/>
                <a:sym typeface="Poppins"/>
              </a:rPr>
              <a:t>✓   </a:t>
            </a:r>
            <a:r>
              <a:rPr lang="en" sz="2200">
                <a:solidFill>
                  <a:srgbClr val="222222"/>
                </a:solidFill>
                <a:latin typeface="Poppins"/>
                <a:ea typeface="Poppins"/>
                <a:cs typeface="Poppins"/>
                <a:sym typeface="Poppins"/>
              </a:rPr>
              <a:t>Differences for teachers and students</a:t>
            </a:r>
            <a:endParaRPr sz="2200">
              <a:solidFill>
                <a:srgbClr val="222222"/>
              </a:solidFill>
              <a:latin typeface="Poppins"/>
              <a:ea typeface="Poppins"/>
              <a:cs typeface="Poppins"/>
              <a:sym typeface="Poppins"/>
            </a:endParaRPr>
          </a:p>
          <a:p>
            <a:pPr indent="0" lvl="0" marL="0" rtl="0" algn="l">
              <a:spcBef>
                <a:spcPts val="1400"/>
              </a:spcBef>
              <a:spcAft>
                <a:spcPts val="0"/>
              </a:spcAft>
              <a:buNone/>
            </a:pPr>
            <a:r>
              <a:rPr b="1" lang="en" sz="2200">
                <a:solidFill>
                  <a:srgbClr val="222222"/>
                </a:solidFill>
                <a:latin typeface="Poppins"/>
                <a:ea typeface="Poppins"/>
                <a:cs typeface="Poppins"/>
                <a:sym typeface="Poppins"/>
              </a:rPr>
              <a:t>✓   </a:t>
            </a:r>
            <a:r>
              <a:rPr lang="en" sz="2200">
                <a:solidFill>
                  <a:srgbClr val="222222"/>
                </a:solidFill>
                <a:latin typeface="Poppins"/>
                <a:ea typeface="Poppins"/>
                <a:cs typeface="Poppins"/>
                <a:sym typeface="Poppins"/>
              </a:rPr>
              <a:t>4 lessons to introduce Seesaw</a:t>
            </a:r>
            <a:endParaRPr sz="2200">
              <a:solidFill>
                <a:srgbClr val="222222"/>
              </a:solidFill>
              <a:latin typeface="Poppins"/>
              <a:ea typeface="Poppins"/>
              <a:cs typeface="Poppins"/>
              <a:sym typeface="Poppins"/>
            </a:endParaRPr>
          </a:p>
          <a:p>
            <a:pPr indent="0" lvl="0" marL="0" rtl="0" algn="l">
              <a:spcBef>
                <a:spcPts val="1400"/>
              </a:spcBef>
              <a:spcAft>
                <a:spcPts val="1400"/>
              </a:spcAft>
              <a:buNone/>
            </a:pPr>
            <a:r>
              <a:rPr b="1" lang="en" sz="2200">
                <a:solidFill>
                  <a:srgbClr val="222222"/>
                </a:solidFill>
                <a:latin typeface="Poppins"/>
                <a:ea typeface="Poppins"/>
                <a:cs typeface="Poppins"/>
                <a:sym typeface="Poppins"/>
              </a:rPr>
              <a:t>✓   </a:t>
            </a:r>
            <a:r>
              <a:rPr lang="en" sz="2200">
                <a:solidFill>
                  <a:srgbClr val="222222"/>
                </a:solidFill>
                <a:latin typeface="Poppins"/>
                <a:ea typeface="Poppins"/>
                <a:cs typeface="Poppins"/>
                <a:sym typeface="Poppins"/>
              </a:rPr>
              <a:t>Ways to modify lessons for your students</a:t>
            </a:r>
            <a:endParaRPr sz="2200">
              <a:solidFill>
                <a:srgbClr val="222222"/>
              </a:solidFill>
              <a:latin typeface="Poppins"/>
              <a:ea typeface="Poppins"/>
              <a:cs typeface="Poppins"/>
              <a:sym typeface="Poppins"/>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299" name="Shape 2299"/>
        <p:cNvGrpSpPr/>
        <p:nvPr/>
      </p:nvGrpSpPr>
      <p:grpSpPr>
        <a:xfrm>
          <a:off x="0" y="0"/>
          <a:ext cx="0" cy="0"/>
          <a:chOff x="0" y="0"/>
          <a:chExt cx="0" cy="0"/>
        </a:xfrm>
      </p:grpSpPr>
      <p:sp>
        <p:nvSpPr>
          <p:cNvPr id="2300" name="Google Shape;2300;p167"/>
          <p:cNvSpPr txBox="1"/>
          <p:nvPr>
            <p:ph type="title"/>
          </p:nvPr>
        </p:nvSpPr>
        <p:spPr>
          <a:xfrm>
            <a:off x="311700" y="1690625"/>
            <a:ext cx="8520600" cy="13053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2500">
                <a:solidFill>
                  <a:schemeClr val="lt1"/>
                </a:solidFill>
                <a:highlight>
                  <a:schemeClr val="accent1"/>
                </a:highlight>
              </a:rPr>
              <a:t> Find more free trainings at </a:t>
            </a:r>
            <a:r>
              <a:rPr lang="en" sz="2500">
                <a:solidFill>
                  <a:schemeClr val="accent1"/>
                </a:solidFill>
                <a:highlight>
                  <a:schemeClr val="accent1"/>
                </a:highlight>
              </a:rPr>
              <a:t>.</a:t>
            </a:r>
            <a:endParaRPr sz="2500">
              <a:solidFill>
                <a:schemeClr val="accent1"/>
              </a:solidFill>
              <a:highlight>
                <a:schemeClr val="accent1"/>
              </a:highlight>
            </a:endParaRPr>
          </a:p>
          <a:p>
            <a:pPr indent="0" lvl="0" marL="0" rtl="0" algn="ctr">
              <a:spcBef>
                <a:spcPts val="2000"/>
              </a:spcBef>
              <a:spcAft>
                <a:spcPts val="0"/>
              </a:spcAft>
              <a:buNone/>
            </a:pPr>
            <a:r>
              <a:rPr b="1" lang="en" sz="4000">
                <a:solidFill>
                  <a:schemeClr val="lt1"/>
                </a:solidFill>
                <a:latin typeface="Poppins"/>
                <a:ea typeface="Poppins"/>
                <a:cs typeface="Poppins"/>
                <a:sym typeface="Poppins"/>
              </a:rPr>
              <a:t>web.seesaw.me/training</a:t>
            </a:r>
            <a:endParaRPr b="1" sz="4000">
              <a:solidFill>
                <a:schemeClr val="lt1"/>
              </a:solidFill>
              <a:latin typeface="Poppins"/>
              <a:ea typeface="Poppins"/>
              <a:cs typeface="Poppins"/>
              <a:sym typeface="Poppins"/>
            </a:endParaRPr>
          </a:p>
        </p:txBody>
      </p:sp>
      <p:sp>
        <p:nvSpPr>
          <p:cNvPr id="2301" name="Google Shape;2301;p167"/>
          <p:cNvSpPr/>
          <p:nvPr/>
        </p:nvSpPr>
        <p:spPr>
          <a:xfrm>
            <a:off x="401064" y="-402479"/>
            <a:ext cx="1305289" cy="130526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167"/>
          <p:cNvSpPr/>
          <p:nvPr/>
        </p:nvSpPr>
        <p:spPr>
          <a:xfrm rot="-5400000">
            <a:off x="1706308" y="-402532"/>
            <a:ext cx="1305289" cy="1305269"/>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167"/>
          <p:cNvSpPr/>
          <p:nvPr/>
        </p:nvSpPr>
        <p:spPr>
          <a:xfrm rot="-5400000">
            <a:off x="7191744" y="3852036"/>
            <a:ext cx="1459216" cy="1459195"/>
          </a:xfrm>
          <a:custGeom>
            <a:rect b="b" l="l" r="r" t="t"/>
            <a:pathLst>
              <a:path extrusionOk="0" h="66997" w="66998">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07" name="Shape 2307"/>
        <p:cNvGrpSpPr/>
        <p:nvPr/>
      </p:nvGrpSpPr>
      <p:grpSpPr>
        <a:xfrm>
          <a:off x="0" y="0"/>
          <a:ext cx="0" cy="0"/>
          <a:chOff x="0" y="0"/>
          <a:chExt cx="0" cy="0"/>
        </a:xfrm>
      </p:grpSpPr>
      <p:pic>
        <p:nvPicPr>
          <p:cNvPr id="2308" name="Google Shape;2308;p168"/>
          <p:cNvPicPr preferRelativeResize="0"/>
          <p:nvPr/>
        </p:nvPicPr>
        <p:blipFill>
          <a:blip r:embed="rId3">
            <a:alphaModFix/>
          </a:blip>
          <a:stretch>
            <a:fillRect/>
          </a:stretch>
        </p:blipFill>
        <p:spPr>
          <a:xfrm>
            <a:off x="1639148" y="1736948"/>
            <a:ext cx="5865699" cy="144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9" name="Shape 1899"/>
        <p:cNvGrpSpPr/>
        <p:nvPr/>
      </p:nvGrpSpPr>
      <p:grpSpPr>
        <a:xfrm>
          <a:off x="0" y="0"/>
          <a:ext cx="0" cy="0"/>
          <a:chOff x="0" y="0"/>
          <a:chExt cx="0" cy="0"/>
        </a:xfrm>
      </p:grpSpPr>
      <p:sp>
        <p:nvSpPr>
          <p:cNvPr id="1900" name="Google Shape;1900;p116"/>
          <p:cNvSpPr txBox="1"/>
          <p:nvPr>
            <p:ph type="title"/>
          </p:nvPr>
        </p:nvSpPr>
        <p:spPr>
          <a:xfrm>
            <a:off x="1164450" y="611200"/>
            <a:ext cx="7536600" cy="9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You may have discussed...</a:t>
            </a:r>
            <a:endParaRPr/>
          </a:p>
        </p:txBody>
      </p:sp>
      <p:sp>
        <p:nvSpPr>
          <p:cNvPr id="1901" name="Google Shape;1901;p116"/>
          <p:cNvSpPr txBox="1"/>
          <p:nvPr>
            <p:ph idx="1" type="subTitle"/>
          </p:nvPr>
        </p:nvSpPr>
        <p:spPr>
          <a:xfrm>
            <a:off x="2434900" y="1666100"/>
            <a:ext cx="5338500" cy="2866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 sz="2200">
                <a:solidFill>
                  <a:schemeClr val="dk1"/>
                </a:solidFill>
                <a:latin typeface="Poppins"/>
                <a:ea typeface="Poppins"/>
                <a:cs typeface="Poppins"/>
                <a:sym typeface="Poppins"/>
              </a:rPr>
              <a:t>They learn by </a:t>
            </a:r>
            <a:r>
              <a:rPr b="1" lang="en" sz="2200">
                <a:solidFill>
                  <a:schemeClr val="dk1"/>
                </a:solidFill>
                <a:latin typeface="Poppins"/>
                <a:ea typeface="Poppins"/>
                <a:cs typeface="Poppins"/>
                <a:sym typeface="Poppins"/>
              </a:rPr>
              <a:t>doing</a:t>
            </a:r>
            <a:endParaRPr sz="2200">
              <a:solidFill>
                <a:schemeClr val="dk1"/>
              </a:solidFill>
              <a:latin typeface="Poppins"/>
              <a:ea typeface="Poppins"/>
              <a:cs typeface="Poppins"/>
              <a:sym typeface="Poppins"/>
            </a:endParaRPr>
          </a:p>
          <a:p>
            <a:pPr indent="0" lvl="0" marL="0" rtl="0" algn="l">
              <a:spcBef>
                <a:spcPts val="1800"/>
              </a:spcBef>
              <a:spcAft>
                <a:spcPts val="0"/>
              </a:spcAft>
              <a:buClr>
                <a:schemeClr val="dk1"/>
              </a:buClr>
              <a:buSzPts val="1100"/>
              <a:buFont typeface="Arial"/>
              <a:buNone/>
            </a:pPr>
            <a:r>
              <a:rPr lang="en" sz="2200">
                <a:solidFill>
                  <a:schemeClr val="dk1"/>
                </a:solidFill>
                <a:latin typeface="Poppins"/>
                <a:ea typeface="Poppins"/>
                <a:cs typeface="Poppins"/>
                <a:sym typeface="Poppins"/>
              </a:rPr>
              <a:t>They have information at their fingertips and know they can </a:t>
            </a:r>
            <a:r>
              <a:rPr b="1" lang="en" sz="2200">
                <a:solidFill>
                  <a:schemeClr val="dk1"/>
                </a:solidFill>
                <a:latin typeface="Poppins"/>
                <a:ea typeface="Poppins"/>
                <a:cs typeface="Poppins"/>
                <a:sym typeface="Poppins"/>
              </a:rPr>
              <a:t>find answers for themselves</a:t>
            </a:r>
            <a:endParaRPr sz="2200">
              <a:solidFill>
                <a:schemeClr val="dk1"/>
              </a:solidFill>
              <a:latin typeface="Poppins"/>
              <a:ea typeface="Poppins"/>
              <a:cs typeface="Poppins"/>
              <a:sym typeface="Poppins"/>
            </a:endParaRPr>
          </a:p>
          <a:p>
            <a:pPr indent="0" lvl="0" marL="0" rtl="0" algn="l">
              <a:spcBef>
                <a:spcPts val="1800"/>
              </a:spcBef>
              <a:spcAft>
                <a:spcPts val="0"/>
              </a:spcAft>
              <a:buClr>
                <a:schemeClr val="dk1"/>
              </a:buClr>
              <a:buSzPts val="1100"/>
              <a:buFont typeface="Arial"/>
              <a:buNone/>
            </a:pPr>
            <a:r>
              <a:rPr lang="en" sz="2200">
                <a:solidFill>
                  <a:schemeClr val="dk1"/>
                </a:solidFill>
                <a:latin typeface="Poppins"/>
                <a:ea typeface="Poppins"/>
                <a:cs typeface="Poppins"/>
                <a:sym typeface="Poppins"/>
              </a:rPr>
              <a:t>They </a:t>
            </a:r>
            <a:r>
              <a:rPr b="1" lang="en" sz="2200">
                <a:solidFill>
                  <a:schemeClr val="dk1"/>
                </a:solidFill>
                <a:latin typeface="Poppins"/>
                <a:ea typeface="Poppins"/>
                <a:cs typeface="Poppins"/>
                <a:sym typeface="Poppins"/>
              </a:rPr>
              <a:t>ask questions</a:t>
            </a:r>
            <a:r>
              <a:rPr lang="en" sz="2200">
                <a:solidFill>
                  <a:schemeClr val="dk1"/>
                </a:solidFill>
                <a:latin typeface="Poppins"/>
                <a:ea typeface="Poppins"/>
                <a:cs typeface="Poppins"/>
                <a:sym typeface="Poppins"/>
              </a:rPr>
              <a:t> like “why” and “is that the only way to do it?”</a:t>
            </a:r>
            <a:endParaRPr sz="2200">
              <a:solidFill>
                <a:schemeClr val="dk1"/>
              </a:solidFill>
              <a:latin typeface="Poppins"/>
              <a:ea typeface="Poppins"/>
              <a:cs typeface="Poppins"/>
              <a:sym typeface="Poppins"/>
            </a:endParaRPr>
          </a:p>
          <a:p>
            <a:pPr indent="0" lvl="0" marL="0" rtl="0" algn="l">
              <a:spcBef>
                <a:spcPts val="1800"/>
              </a:spcBef>
              <a:spcAft>
                <a:spcPts val="1800"/>
              </a:spcAft>
              <a:buClr>
                <a:schemeClr val="dk1"/>
              </a:buClr>
              <a:buSzPts val="1100"/>
              <a:buFont typeface="Arial"/>
              <a:buNone/>
            </a:pPr>
            <a:r>
              <a:t/>
            </a:r>
            <a:endParaRPr sz="2200">
              <a:solidFill>
                <a:schemeClr val="dk1"/>
              </a:solidFill>
              <a:latin typeface="Poppins"/>
              <a:ea typeface="Poppins"/>
              <a:cs typeface="Poppins"/>
              <a:sym typeface="Poppins"/>
            </a:endParaRPr>
          </a:p>
        </p:txBody>
      </p:sp>
      <p:grpSp>
        <p:nvGrpSpPr>
          <p:cNvPr id="1902" name="Google Shape;1902;p116"/>
          <p:cNvGrpSpPr/>
          <p:nvPr/>
        </p:nvGrpSpPr>
        <p:grpSpPr>
          <a:xfrm>
            <a:off x="1771645" y="1666094"/>
            <a:ext cx="468711" cy="346848"/>
            <a:chOff x="926825" y="895275"/>
            <a:chExt cx="5553450" cy="4109575"/>
          </a:xfrm>
        </p:grpSpPr>
        <p:sp>
          <p:nvSpPr>
            <p:cNvPr id="1903" name="Google Shape;1903;p116"/>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C7D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16"/>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5" name="Google Shape;1905;p116"/>
          <p:cNvGrpSpPr/>
          <p:nvPr/>
        </p:nvGrpSpPr>
        <p:grpSpPr>
          <a:xfrm>
            <a:off x="1771645" y="2279469"/>
            <a:ext cx="468711" cy="346848"/>
            <a:chOff x="926825" y="895275"/>
            <a:chExt cx="5553450" cy="4109575"/>
          </a:xfrm>
        </p:grpSpPr>
        <p:sp>
          <p:nvSpPr>
            <p:cNvPr id="1906" name="Google Shape;1906;p116"/>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C7D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16"/>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8" name="Google Shape;1908;p116"/>
          <p:cNvGrpSpPr/>
          <p:nvPr/>
        </p:nvGrpSpPr>
        <p:grpSpPr>
          <a:xfrm>
            <a:off x="1771645" y="3610369"/>
            <a:ext cx="468711" cy="346848"/>
            <a:chOff x="926825" y="895275"/>
            <a:chExt cx="5553450" cy="4109575"/>
          </a:xfrm>
        </p:grpSpPr>
        <p:sp>
          <p:nvSpPr>
            <p:cNvPr id="1909" name="Google Shape;1909;p116"/>
            <p:cNvSpPr/>
            <p:nvPr/>
          </p:nvSpPr>
          <p:spPr>
            <a:xfrm>
              <a:off x="2389225" y="913775"/>
              <a:ext cx="4091050" cy="4091075"/>
            </a:xfrm>
            <a:custGeom>
              <a:rect b="b" l="l" r="r" t="t"/>
              <a:pathLst>
                <a:path extrusionOk="0" h="163643" w="163642">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C7D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16"/>
            <p:cNvSpPr/>
            <p:nvPr/>
          </p:nvSpPr>
          <p:spPr>
            <a:xfrm>
              <a:off x="926825" y="895275"/>
              <a:ext cx="5127700" cy="4109575"/>
            </a:xfrm>
            <a:custGeom>
              <a:rect b="b" l="l" r="r" t="t"/>
              <a:pathLst>
                <a:path extrusionOk="0" h="164383" w="205108">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117"/>
          <p:cNvSpPr txBox="1"/>
          <p:nvPr>
            <p:ph type="title"/>
          </p:nvPr>
        </p:nvSpPr>
        <p:spPr>
          <a:xfrm>
            <a:off x="990900" y="1327200"/>
            <a:ext cx="7162200" cy="2489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3400">
                <a:solidFill>
                  <a:schemeClr val="accent3"/>
                </a:solidFill>
              </a:rPr>
              <a:t>Digital natives</a:t>
            </a:r>
            <a:r>
              <a:rPr lang="en" sz="3400"/>
              <a:t> learn by exploring, collaborating, creating, and approaching problems in  new ways.</a:t>
            </a:r>
            <a:endParaRPr sz="3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9" name="Shape 1919"/>
        <p:cNvGrpSpPr/>
        <p:nvPr/>
      </p:nvGrpSpPr>
      <p:grpSpPr>
        <a:xfrm>
          <a:off x="0" y="0"/>
          <a:ext cx="0" cy="0"/>
          <a:chOff x="0" y="0"/>
          <a:chExt cx="0" cy="0"/>
        </a:xfrm>
      </p:grpSpPr>
      <p:sp>
        <p:nvSpPr>
          <p:cNvPr id="1920" name="Google Shape;1920;p118"/>
          <p:cNvSpPr txBox="1"/>
          <p:nvPr>
            <p:ph type="title"/>
          </p:nvPr>
        </p:nvSpPr>
        <p:spPr>
          <a:xfrm>
            <a:off x="1086588" y="1233650"/>
            <a:ext cx="6815100" cy="97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highlight>
                  <a:schemeClr val="accent3"/>
                </a:highlight>
              </a:rPr>
              <a:t>Objective:</a:t>
            </a:r>
            <a:endParaRPr>
              <a:solidFill>
                <a:schemeClr val="lt1"/>
              </a:solidFill>
              <a:highlight>
                <a:schemeClr val="accent3"/>
              </a:highlight>
            </a:endParaRPr>
          </a:p>
        </p:txBody>
      </p:sp>
      <p:sp>
        <p:nvSpPr>
          <p:cNvPr id="1921" name="Google Shape;1921;p118"/>
          <p:cNvSpPr txBox="1"/>
          <p:nvPr>
            <p:ph idx="1" type="subTitle"/>
          </p:nvPr>
        </p:nvSpPr>
        <p:spPr>
          <a:xfrm>
            <a:off x="1140013" y="2134450"/>
            <a:ext cx="6917400" cy="1775400"/>
          </a:xfrm>
          <a:prstGeom prst="rect">
            <a:avLst/>
          </a:prstGeom>
        </p:spPr>
        <p:txBody>
          <a:bodyPr anchorCtr="0" anchor="t" bIns="0" lIns="0" spcFirstLastPara="1" rIns="0" wrap="square" tIns="0">
            <a:noAutofit/>
          </a:bodyPr>
          <a:lstStyle/>
          <a:p>
            <a:pPr indent="0" lvl="0" marL="0" rtl="0" algn="l">
              <a:spcBef>
                <a:spcPts val="0"/>
              </a:spcBef>
              <a:spcAft>
                <a:spcPts val="1800"/>
              </a:spcAft>
              <a:buClr>
                <a:schemeClr val="dk1"/>
              </a:buClr>
              <a:buSzPts val="1100"/>
              <a:buFont typeface="Arial"/>
              <a:buNone/>
            </a:pPr>
            <a:r>
              <a:rPr lang="en" sz="2200">
                <a:solidFill>
                  <a:schemeClr val="dk1"/>
                </a:solidFill>
                <a:latin typeface="Poppins"/>
                <a:ea typeface="Poppins"/>
                <a:cs typeface="Poppins"/>
                <a:sym typeface="Poppins"/>
              </a:rPr>
              <a:t>Teachers will receive training and resources to </a:t>
            </a:r>
            <a:r>
              <a:rPr lang="en" sz="2200">
                <a:solidFill>
                  <a:schemeClr val="dk1"/>
                </a:solidFill>
                <a:latin typeface="Poppins"/>
                <a:ea typeface="Poppins"/>
                <a:cs typeface="Poppins"/>
                <a:sym typeface="Poppins"/>
              </a:rPr>
              <a:t>support</a:t>
            </a:r>
            <a:r>
              <a:rPr lang="en" sz="2200">
                <a:solidFill>
                  <a:schemeClr val="dk1"/>
                </a:solidFill>
                <a:latin typeface="Poppins"/>
                <a:ea typeface="Poppins"/>
                <a:cs typeface="Poppins"/>
                <a:sym typeface="Poppins"/>
              </a:rPr>
              <a:t> students to </a:t>
            </a:r>
            <a:r>
              <a:rPr b="1" lang="en" sz="2200">
                <a:solidFill>
                  <a:schemeClr val="dk1"/>
                </a:solidFill>
                <a:latin typeface="Poppins"/>
                <a:ea typeface="Poppins"/>
                <a:cs typeface="Poppins"/>
                <a:sym typeface="Poppins"/>
              </a:rPr>
              <a:t>explore</a:t>
            </a:r>
            <a:r>
              <a:rPr lang="en" sz="2200">
                <a:solidFill>
                  <a:schemeClr val="dk1"/>
                </a:solidFill>
                <a:latin typeface="Poppins"/>
                <a:ea typeface="Poppins"/>
                <a:cs typeface="Poppins"/>
                <a:sym typeface="Poppins"/>
              </a:rPr>
              <a:t> </a:t>
            </a:r>
            <a:r>
              <a:rPr b="1" lang="en" sz="2200">
                <a:solidFill>
                  <a:schemeClr val="dk1"/>
                </a:solidFill>
                <a:latin typeface="Poppins"/>
                <a:ea typeface="Poppins"/>
                <a:cs typeface="Poppins"/>
                <a:sym typeface="Poppins"/>
              </a:rPr>
              <a:t>how to </a:t>
            </a:r>
            <a:r>
              <a:rPr b="1" lang="en" sz="2200">
                <a:solidFill>
                  <a:schemeClr val="dk1"/>
                </a:solidFill>
                <a:latin typeface="Poppins"/>
                <a:ea typeface="Poppins"/>
                <a:cs typeface="Poppins"/>
                <a:sym typeface="Poppins"/>
              </a:rPr>
              <a:t>use Seesaw </a:t>
            </a:r>
            <a:r>
              <a:rPr lang="en" sz="2200">
                <a:solidFill>
                  <a:schemeClr val="dk1"/>
                </a:solidFill>
                <a:latin typeface="Poppins"/>
                <a:ea typeface="Poppins"/>
                <a:cs typeface="Poppins"/>
                <a:sym typeface="Poppins"/>
              </a:rPr>
              <a:t>in ways that foster exploration, collaboration, creativity, and expression. </a:t>
            </a:r>
            <a:endParaRPr sz="2200">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925" name="Shape 1925"/>
        <p:cNvGrpSpPr/>
        <p:nvPr/>
      </p:nvGrpSpPr>
      <p:grpSpPr>
        <a:xfrm>
          <a:off x="0" y="0"/>
          <a:ext cx="0" cy="0"/>
          <a:chOff x="0" y="0"/>
          <a:chExt cx="0" cy="0"/>
        </a:xfrm>
      </p:grpSpPr>
      <p:sp>
        <p:nvSpPr>
          <p:cNvPr id="1926" name="Google Shape;1926;p119"/>
          <p:cNvSpPr txBox="1"/>
          <p:nvPr/>
        </p:nvSpPr>
        <p:spPr>
          <a:xfrm>
            <a:off x="1443600" y="1476450"/>
            <a:ext cx="5682900" cy="219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000">
                <a:solidFill>
                  <a:schemeClr val="lt1"/>
                </a:solidFill>
                <a:highlight>
                  <a:schemeClr val="accent3"/>
                </a:highlight>
                <a:latin typeface="Poppins"/>
                <a:ea typeface="Poppins"/>
                <a:cs typeface="Poppins"/>
                <a:sym typeface="Poppins"/>
              </a:rPr>
              <a:t>PART 1:</a:t>
            </a:r>
            <a:endParaRPr b="1" sz="3000">
              <a:solidFill>
                <a:schemeClr val="lt1"/>
              </a:solidFill>
              <a:highlight>
                <a:schemeClr val="accent3"/>
              </a:highlight>
              <a:latin typeface="Poppins"/>
              <a:ea typeface="Poppins"/>
              <a:cs typeface="Poppins"/>
              <a:sym typeface="Poppins"/>
            </a:endParaRPr>
          </a:p>
          <a:p>
            <a:pPr indent="0" lvl="0" marL="0" rtl="0" algn="l">
              <a:lnSpc>
                <a:spcPct val="100000"/>
              </a:lnSpc>
              <a:spcBef>
                <a:spcPts val="1000"/>
              </a:spcBef>
              <a:spcAft>
                <a:spcPts val="1000"/>
              </a:spcAft>
              <a:buNone/>
            </a:pPr>
            <a:r>
              <a:rPr b="1" lang="en" sz="4600">
                <a:solidFill>
                  <a:schemeClr val="lt1"/>
                </a:solidFill>
                <a:latin typeface="Poppins"/>
                <a:ea typeface="Poppins"/>
                <a:cs typeface="Poppins"/>
                <a:sym typeface="Poppins"/>
              </a:rPr>
              <a:t>Teacher vs. Student View</a:t>
            </a:r>
            <a:endParaRPr b="1" sz="46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esaw PD Presentation Master">
  <a:themeElements>
    <a:clrScheme name="Simple Light">
      <a:dk1>
        <a:srgbClr val="000000"/>
      </a:dk1>
      <a:lt1>
        <a:srgbClr val="FFFFFF"/>
      </a:lt1>
      <a:dk2>
        <a:srgbClr val="595959"/>
      </a:dk2>
      <a:lt2>
        <a:srgbClr val="EEEEEE"/>
      </a:lt2>
      <a:accent1>
        <a:srgbClr val="59CCE5"/>
      </a:accent1>
      <a:accent2>
        <a:srgbClr val="1A6EBF"/>
      </a:accent2>
      <a:accent3>
        <a:srgbClr val="C7DB00"/>
      </a:accent3>
      <a:accent4>
        <a:srgbClr val="FFAB00"/>
      </a:accent4>
      <a:accent5>
        <a:srgbClr val="8229A1"/>
      </a:accent5>
      <a:accent6>
        <a:srgbClr val="000000"/>
      </a:accent6>
      <a:hlink>
        <a:srgbClr val="59CC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eesaw PD Presentation Master">
  <a:themeElements>
    <a:clrScheme name="Simple Light">
      <a:dk1>
        <a:srgbClr val="000000"/>
      </a:dk1>
      <a:lt1>
        <a:srgbClr val="FFFFFF"/>
      </a:lt1>
      <a:dk2>
        <a:srgbClr val="595959"/>
      </a:dk2>
      <a:lt2>
        <a:srgbClr val="EEEEEE"/>
      </a:lt2>
      <a:accent1>
        <a:srgbClr val="59CCE5"/>
      </a:accent1>
      <a:accent2>
        <a:srgbClr val="1A6EBF"/>
      </a:accent2>
      <a:accent3>
        <a:srgbClr val="C7DB00"/>
      </a:accent3>
      <a:accent4>
        <a:srgbClr val="FFAB00"/>
      </a:accent4>
      <a:accent5>
        <a:srgbClr val="8229A1"/>
      </a:accent5>
      <a:accent6>
        <a:srgbClr val="000000"/>
      </a:accent6>
      <a:hlink>
        <a:srgbClr val="59CC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eesaw PD Presentation Master">
  <a:themeElements>
    <a:clrScheme name="Simple Light">
      <a:dk1>
        <a:srgbClr val="000000"/>
      </a:dk1>
      <a:lt1>
        <a:srgbClr val="FFFFFF"/>
      </a:lt1>
      <a:dk2>
        <a:srgbClr val="595959"/>
      </a:dk2>
      <a:lt2>
        <a:srgbClr val="EEEEEE"/>
      </a:lt2>
      <a:accent1>
        <a:srgbClr val="59CCE5"/>
      </a:accent1>
      <a:accent2>
        <a:srgbClr val="1A6EBF"/>
      </a:accent2>
      <a:accent3>
        <a:srgbClr val="C7DB00"/>
      </a:accent3>
      <a:accent4>
        <a:srgbClr val="FFAB00"/>
      </a:accent4>
      <a:accent5>
        <a:srgbClr val="8229A1"/>
      </a:accent5>
      <a:accent6>
        <a:srgbClr val="000000"/>
      </a:accent6>
      <a:hlink>
        <a:srgbClr val="59CC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